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6CF090-3BCA-E2B1-99D8-5F3C5108E75F}" name="Lee Gunho" initials="LG" userId="874ccda8e28cf4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09ACA-3BF5-48F6-A366-9C563606502F}" v="206" dt="2022-11-27T11:54:42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Gunho" userId="874ccda8e28cf451" providerId="LiveId" clId="{E3309ACA-3BF5-48F6-A366-9C563606502F}"/>
    <pc:docChg chg="undo redo custSel addSld delSld modSld sldOrd">
      <pc:chgData name="Lee Gunho" userId="874ccda8e28cf451" providerId="LiveId" clId="{E3309ACA-3BF5-48F6-A366-9C563606502F}" dt="2022-11-27T11:57:02.566" v="4240"/>
      <pc:docMkLst>
        <pc:docMk/>
      </pc:docMkLst>
      <pc:sldChg chg="modSp mod">
        <pc:chgData name="Lee Gunho" userId="874ccda8e28cf451" providerId="LiveId" clId="{E3309ACA-3BF5-48F6-A366-9C563606502F}" dt="2022-11-27T11:36:04.881" v="4127" actId="20577"/>
        <pc:sldMkLst>
          <pc:docMk/>
          <pc:sldMk cId="3126886640" sldId="257"/>
        </pc:sldMkLst>
        <pc:spChg chg="mod">
          <ac:chgData name="Lee Gunho" userId="874ccda8e28cf451" providerId="LiveId" clId="{E3309ACA-3BF5-48F6-A366-9C563606502F}" dt="2022-11-27T05:32:51.589" v="752" actId="113"/>
          <ac:spMkLst>
            <pc:docMk/>
            <pc:sldMk cId="3126886640" sldId="257"/>
            <ac:spMk id="2" creationId="{8D58710D-9237-96F1-D64D-B38E11783FD7}"/>
          </ac:spMkLst>
        </pc:spChg>
        <pc:spChg chg="mod">
          <ac:chgData name="Lee Gunho" userId="874ccda8e28cf451" providerId="LiveId" clId="{E3309ACA-3BF5-48F6-A366-9C563606502F}" dt="2022-11-27T11:36:04.881" v="4127" actId="20577"/>
          <ac:spMkLst>
            <pc:docMk/>
            <pc:sldMk cId="3126886640" sldId="257"/>
            <ac:spMk id="9" creationId="{1D4A3885-6D11-5FA8-FD44-C1480493E27A}"/>
          </ac:spMkLst>
        </pc:spChg>
      </pc:sldChg>
      <pc:sldChg chg="addSp delSp modSp mod">
        <pc:chgData name="Lee Gunho" userId="874ccda8e28cf451" providerId="LiveId" clId="{E3309ACA-3BF5-48F6-A366-9C563606502F}" dt="2022-11-27T11:37:28.840" v="4136" actId="1076"/>
        <pc:sldMkLst>
          <pc:docMk/>
          <pc:sldMk cId="1326945190" sldId="258"/>
        </pc:sldMkLst>
        <pc:spChg chg="mod">
          <ac:chgData name="Lee Gunho" userId="874ccda8e28cf451" providerId="LiveId" clId="{E3309ACA-3BF5-48F6-A366-9C563606502F}" dt="2022-11-27T05:33:39.790" v="766" actId="20577"/>
          <ac:spMkLst>
            <pc:docMk/>
            <pc:sldMk cId="1326945190" sldId="258"/>
            <ac:spMk id="2" creationId="{5FA882A5-EFDE-ABCF-2BF3-5883A35B49C5}"/>
          </ac:spMkLst>
        </pc:spChg>
        <pc:spChg chg="mod">
          <ac:chgData name="Lee Gunho" userId="874ccda8e28cf451" providerId="LiveId" clId="{E3309ACA-3BF5-48F6-A366-9C563606502F}" dt="2022-11-27T11:36:16.751" v="4128" actId="12"/>
          <ac:spMkLst>
            <pc:docMk/>
            <pc:sldMk cId="1326945190" sldId="258"/>
            <ac:spMk id="3" creationId="{AC93AD97-F4AB-EF77-3039-275E9628E84B}"/>
          </ac:spMkLst>
        </pc:spChg>
        <pc:picChg chg="del">
          <ac:chgData name="Lee Gunho" userId="874ccda8e28cf451" providerId="LiveId" clId="{E3309ACA-3BF5-48F6-A366-9C563606502F}" dt="2022-11-27T11:37:20.932" v="4132" actId="478"/>
          <ac:picMkLst>
            <pc:docMk/>
            <pc:sldMk cId="1326945190" sldId="258"/>
            <ac:picMk id="5" creationId="{40225C62-771E-D9CF-B136-5F792990E89C}"/>
          </ac:picMkLst>
        </pc:picChg>
        <pc:picChg chg="add mod">
          <ac:chgData name="Lee Gunho" userId="874ccda8e28cf451" providerId="LiveId" clId="{E3309ACA-3BF5-48F6-A366-9C563606502F}" dt="2022-11-27T11:37:28.840" v="4136" actId="1076"/>
          <ac:picMkLst>
            <pc:docMk/>
            <pc:sldMk cId="1326945190" sldId="258"/>
            <ac:picMk id="6" creationId="{62351003-3E57-1CC9-D06B-9E142BF967EC}"/>
          </ac:picMkLst>
        </pc:picChg>
      </pc:sldChg>
      <pc:sldChg chg="modSp mod">
        <pc:chgData name="Lee Gunho" userId="874ccda8e28cf451" providerId="LiveId" clId="{E3309ACA-3BF5-48F6-A366-9C563606502F}" dt="2022-11-27T11:37:50.080" v="4139" actId="1076"/>
        <pc:sldMkLst>
          <pc:docMk/>
          <pc:sldMk cId="972696278" sldId="259"/>
        </pc:sldMkLst>
        <pc:spChg chg="mod">
          <ac:chgData name="Lee Gunho" userId="874ccda8e28cf451" providerId="LiveId" clId="{E3309ACA-3BF5-48F6-A366-9C563606502F}" dt="2022-11-27T05:33:37.501" v="765" actId="20577"/>
          <ac:spMkLst>
            <pc:docMk/>
            <pc:sldMk cId="972696278" sldId="259"/>
            <ac:spMk id="2" creationId="{E887FE26-8712-0CB0-44C8-D74A12EACDB0}"/>
          </ac:spMkLst>
        </pc:spChg>
        <pc:spChg chg="mod">
          <ac:chgData name="Lee Gunho" userId="874ccda8e28cf451" providerId="LiveId" clId="{E3309ACA-3BF5-48F6-A366-9C563606502F}" dt="2022-11-27T11:37:50.080" v="4139" actId="1076"/>
          <ac:spMkLst>
            <pc:docMk/>
            <pc:sldMk cId="972696278" sldId="259"/>
            <ac:spMk id="3" creationId="{6888FFB5-FF09-EA6B-6273-E6B51F0D6D4D}"/>
          </ac:spMkLst>
        </pc:spChg>
      </pc:sldChg>
      <pc:sldChg chg="modSp mod">
        <pc:chgData name="Lee Gunho" userId="874ccda8e28cf451" providerId="LiveId" clId="{E3309ACA-3BF5-48F6-A366-9C563606502F}" dt="2022-11-27T11:38:04.052" v="4140" actId="1076"/>
        <pc:sldMkLst>
          <pc:docMk/>
          <pc:sldMk cId="3301701671" sldId="260"/>
        </pc:sldMkLst>
        <pc:spChg chg="mod">
          <ac:chgData name="Lee Gunho" userId="874ccda8e28cf451" providerId="LiveId" clId="{E3309ACA-3BF5-48F6-A366-9C563606502F}" dt="2022-11-27T05:33:37.329" v="764" actId="20577"/>
          <ac:spMkLst>
            <pc:docMk/>
            <pc:sldMk cId="3301701671" sldId="260"/>
            <ac:spMk id="2" creationId="{B0CE5C09-29CF-6FB4-F546-AF12E4920CF0}"/>
          </ac:spMkLst>
        </pc:spChg>
        <pc:spChg chg="mod">
          <ac:chgData name="Lee Gunho" userId="874ccda8e28cf451" providerId="LiveId" clId="{E3309ACA-3BF5-48F6-A366-9C563606502F}" dt="2022-11-27T07:03:31.403" v="1646" actId="123"/>
          <ac:spMkLst>
            <pc:docMk/>
            <pc:sldMk cId="3301701671" sldId="260"/>
            <ac:spMk id="3" creationId="{ED9D1C9B-FB6C-2A5B-4594-3970FD1CFF48}"/>
          </ac:spMkLst>
        </pc:spChg>
        <pc:picChg chg="mod">
          <ac:chgData name="Lee Gunho" userId="874ccda8e28cf451" providerId="LiveId" clId="{E3309ACA-3BF5-48F6-A366-9C563606502F}" dt="2022-11-27T11:38:04.052" v="4140" actId="1076"/>
          <ac:picMkLst>
            <pc:docMk/>
            <pc:sldMk cId="3301701671" sldId="260"/>
            <ac:picMk id="5" creationId="{A8370630-8402-CFCF-C6FB-496ADEE50B3F}"/>
          </ac:picMkLst>
        </pc:picChg>
      </pc:sldChg>
      <pc:sldChg chg="modSp mod">
        <pc:chgData name="Lee Gunho" userId="874ccda8e28cf451" providerId="LiveId" clId="{E3309ACA-3BF5-48F6-A366-9C563606502F}" dt="2022-11-27T11:38:10.035" v="4141" actId="123"/>
        <pc:sldMkLst>
          <pc:docMk/>
          <pc:sldMk cId="2116661604" sldId="261"/>
        </pc:sldMkLst>
        <pc:spChg chg="mod">
          <ac:chgData name="Lee Gunho" userId="874ccda8e28cf451" providerId="LiveId" clId="{E3309ACA-3BF5-48F6-A366-9C563606502F}" dt="2022-11-27T11:38:10.035" v="4141" actId="123"/>
          <ac:spMkLst>
            <pc:docMk/>
            <pc:sldMk cId="2116661604" sldId="261"/>
            <ac:spMk id="3" creationId="{34168237-D3D7-55DD-80F9-C40C659F7472}"/>
          </ac:spMkLst>
        </pc:spChg>
      </pc:sldChg>
      <pc:sldChg chg="modSp mod">
        <pc:chgData name="Lee Gunho" userId="874ccda8e28cf451" providerId="LiveId" clId="{E3309ACA-3BF5-48F6-A366-9C563606502F}" dt="2022-11-27T05:44:11.203" v="863" actId="20577"/>
        <pc:sldMkLst>
          <pc:docMk/>
          <pc:sldMk cId="3978518487" sldId="262"/>
        </pc:sldMkLst>
        <pc:spChg chg="mod">
          <ac:chgData name="Lee Gunho" userId="874ccda8e28cf451" providerId="LiveId" clId="{E3309ACA-3BF5-48F6-A366-9C563606502F}" dt="2022-11-27T05:44:11.203" v="863" actId="20577"/>
          <ac:spMkLst>
            <pc:docMk/>
            <pc:sldMk cId="3978518487" sldId="262"/>
            <ac:spMk id="2" creationId="{0CD0F6C7-2980-17DB-DAA1-03C2AF945260}"/>
          </ac:spMkLst>
        </pc:spChg>
        <pc:spChg chg="mod">
          <ac:chgData name="Lee Gunho" userId="874ccda8e28cf451" providerId="LiveId" clId="{E3309ACA-3BF5-48F6-A366-9C563606502F}" dt="2022-11-27T04:58:36.900" v="0" actId="1076"/>
          <ac:spMkLst>
            <pc:docMk/>
            <pc:sldMk cId="3978518487" sldId="262"/>
            <ac:spMk id="15" creationId="{21477568-2B91-8268-DD84-EC346AD9EF88}"/>
          </ac:spMkLst>
        </pc:spChg>
      </pc:sldChg>
      <pc:sldChg chg="addSp delSp modSp mod">
        <pc:chgData name="Lee Gunho" userId="874ccda8e28cf451" providerId="LiveId" clId="{E3309ACA-3BF5-48F6-A366-9C563606502F}" dt="2022-11-27T11:39:37.314" v="4156" actId="1076"/>
        <pc:sldMkLst>
          <pc:docMk/>
          <pc:sldMk cId="1500003544" sldId="263"/>
        </pc:sldMkLst>
        <pc:spChg chg="mod">
          <ac:chgData name="Lee Gunho" userId="874ccda8e28cf451" providerId="LiveId" clId="{E3309ACA-3BF5-48F6-A366-9C563606502F}" dt="2022-11-27T11:39:34.243" v="4155" actId="1076"/>
          <ac:spMkLst>
            <pc:docMk/>
            <pc:sldMk cId="1500003544" sldId="263"/>
            <ac:spMk id="2" creationId="{AFF2CF25-0684-D392-347F-831EF5088640}"/>
          </ac:spMkLst>
        </pc:spChg>
        <pc:spChg chg="del mod">
          <ac:chgData name="Lee Gunho" userId="874ccda8e28cf451" providerId="LiveId" clId="{E3309ACA-3BF5-48F6-A366-9C563606502F}" dt="2022-11-27T11:38:46.118" v="4142" actId="26606"/>
          <ac:spMkLst>
            <pc:docMk/>
            <pc:sldMk cId="1500003544" sldId="263"/>
            <ac:spMk id="3" creationId="{1A5A5052-C54C-5FCF-F4B2-031BDCBA556D}"/>
          </ac:spMkLst>
        </pc:spChg>
        <pc:graphicFrameChg chg="add mod">
          <ac:chgData name="Lee Gunho" userId="874ccda8e28cf451" providerId="LiveId" clId="{E3309ACA-3BF5-48F6-A366-9C563606502F}" dt="2022-11-27T11:39:37.314" v="4156" actId="1076"/>
          <ac:graphicFrameMkLst>
            <pc:docMk/>
            <pc:sldMk cId="1500003544" sldId="263"/>
            <ac:graphicFrameMk id="5" creationId="{7D6B4BBD-E9A4-66FE-8356-F4F582AB6D7F}"/>
          </ac:graphicFrameMkLst>
        </pc:graphicFrameChg>
      </pc:sldChg>
      <pc:sldChg chg="addSp delSp modSp new mod setBg modNotesTx">
        <pc:chgData name="Lee Gunho" userId="874ccda8e28cf451" providerId="LiveId" clId="{E3309ACA-3BF5-48F6-A366-9C563606502F}" dt="2022-11-27T11:39:49.721" v="4157" actId="12"/>
        <pc:sldMkLst>
          <pc:docMk/>
          <pc:sldMk cId="2108589007" sldId="264"/>
        </pc:sldMkLst>
        <pc:spChg chg="mod">
          <ac:chgData name="Lee Gunho" userId="874ccda8e28cf451" providerId="LiveId" clId="{E3309ACA-3BF5-48F6-A366-9C563606502F}" dt="2022-11-27T05:12:13.188" v="157" actId="26606"/>
          <ac:spMkLst>
            <pc:docMk/>
            <pc:sldMk cId="2108589007" sldId="264"/>
            <ac:spMk id="2" creationId="{A5215090-12BB-570E-9CF8-42B8227F7B6A}"/>
          </ac:spMkLst>
        </pc:spChg>
        <pc:spChg chg="mod ord">
          <ac:chgData name="Lee Gunho" userId="874ccda8e28cf451" providerId="LiveId" clId="{E3309ACA-3BF5-48F6-A366-9C563606502F}" dt="2022-11-27T11:39:49.721" v="4157" actId="12"/>
          <ac:spMkLst>
            <pc:docMk/>
            <pc:sldMk cId="2108589007" sldId="264"/>
            <ac:spMk id="3" creationId="{85E39129-D1BA-AA03-0454-6C16F4D21275}"/>
          </ac:spMkLst>
        </pc:spChg>
        <pc:spChg chg="add del mod">
          <ac:chgData name="Lee Gunho" userId="874ccda8e28cf451" providerId="LiveId" clId="{E3309ACA-3BF5-48F6-A366-9C563606502F}" dt="2022-11-27T05:11:43.918" v="149" actId="478"/>
          <ac:spMkLst>
            <pc:docMk/>
            <pc:sldMk cId="2108589007" sldId="264"/>
            <ac:spMk id="6" creationId="{5925943E-922A-8AC8-2925-641D8CD13BDB}"/>
          </ac:spMkLst>
        </pc:spChg>
        <pc:spChg chg="add del mod">
          <ac:chgData name="Lee Gunho" userId="874ccda8e28cf451" providerId="LiveId" clId="{E3309ACA-3BF5-48F6-A366-9C563606502F}" dt="2022-11-27T05:11:42.623" v="148" actId="478"/>
          <ac:spMkLst>
            <pc:docMk/>
            <pc:sldMk cId="2108589007" sldId="264"/>
            <ac:spMk id="8" creationId="{1F0643E3-3734-5A4A-0C26-455B29845F50}"/>
          </ac:spMkLst>
        </pc:spChg>
        <pc:spChg chg="add del">
          <ac:chgData name="Lee Gunho" userId="874ccda8e28cf451" providerId="LiveId" clId="{E3309ACA-3BF5-48F6-A366-9C563606502F}" dt="2022-11-27T05:11:55.364" v="152" actId="26606"/>
          <ac:spMkLst>
            <pc:docMk/>
            <pc:sldMk cId="2108589007" sldId="264"/>
            <ac:spMk id="9" creationId="{2EB492CD-616E-47F8-933B-5E2D952A0593}"/>
          </ac:spMkLst>
        </pc:spChg>
        <pc:spChg chg="add del">
          <ac:chgData name="Lee Gunho" userId="874ccda8e28cf451" providerId="LiveId" clId="{E3309ACA-3BF5-48F6-A366-9C563606502F}" dt="2022-11-27T05:11:55.364" v="152" actId="26606"/>
          <ac:spMkLst>
            <pc:docMk/>
            <pc:sldMk cId="2108589007" sldId="264"/>
            <ac:spMk id="11" creationId="{59383CF9-23B5-4335-9B21-1791C4CF1C75}"/>
          </ac:spMkLst>
        </pc:spChg>
        <pc:spChg chg="add del">
          <ac:chgData name="Lee Gunho" userId="874ccda8e28cf451" providerId="LiveId" clId="{E3309ACA-3BF5-48F6-A366-9C563606502F}" dt="2022-11-27T05:11:55.364" v="152" actId="26606"/>
          <ac:spMkLst>
            <pc:docMk/>
            <pc:sldMk cId="2108589007" sldId="264"/>
            <ac:spMk id="13" creationId="{0007FE00-9498-4706-B255-6437B0252C02}"/>
          </ac:spMkLst>
        </pc:spChg>
        <pc:spChg chg="add del">
          <ac:chgData name="Lee Gunho" userId="874ccda8e28cf451" providerId="LiveId" clId="{E3309ACA-3BF5-48F6-A366-9C563606502F}" dt="2022-11-27T05:12:02.493" v="154" actId="26606"/>
          <ac:spMkLst>
            <pc:docMk/>
            <pc:sldMk cId="2108589007" sldId="264"/>
            <ac:spMk id="15" creationId="{2B97F24A-32CE-4C1C-A50D-3016B394DCFB}"/>
          </ac:spMkLst>
        </pc:spChg>
        <pc:spChg chg="add del">
          <ac:chgData name="Lee Gunho" userId="874ccda8e28cf451" providerId="LiveId" clId="{E3309ACA-3BF5-48F6-A366-9C563606502F}" dt="2022-11-27T05:12:02.493" v="154" actId="26606"/>
          <ac:spMkLst>
            <pc:docMk/>
            <pc:sldMk cId="2108589007" sldId="264"/>
            <ac:spMk id="16" creationId="{CD8B4F24-440B-49E9-B85D-733523DC064B}"/>
          </ac:spMkLst>
        </pc:spChg>
        <pc:spChg chg="add del">
          <ac:chgData name="Lee Gunho" userId="874ccda8e28cf451" providerId="LiveId" clId="{E3309ACA-3BF5-48F6-A366-9C563606502F}" dt="2022-11-27T05:12:13.188" v="156" actId="26606"/>
          <ac:spMkLst>
            <pc:docMk/>
            <pc:sldMk cId="2108589007" sldId="264"/>
            <ac:spMk id="18" creationId="{A8908DB7-C3A6-4FCB-9820-CEE02B398C4A}"/>
          </ac:spMkLst>
        </pc:spChg>
        <pc:spChg chg="add del">
          <ac:chgData name="Lee Gunho" userId="874ccda8e28cf451" providerId="LiveId" clId="{E3309ACA-3BF5-48F6-A366-9C563606502F}" dt="2022-11-27T05:12:13.188" v="156" actId="26606"/>
          <ac:spMkLst>
            <pc:docMk/>
            <pc:sldMk cId="2108589007" sldId="264"/>
            <ac:spMk id="19" creationId="{535742DD-1B16-4E9D-B715-0D74B4574A68}"/>
          </ac:spMkLst>
        </pc:spChg>
        <pc:spChg chg="add">
          <ac:chgData name="Lee Gunho" userId="874ccda8e28cf451" providerId="LiveId" clId="{E3309ACA-3BF5-48F6-A366-9C563606502F}" dt="2022-11-27T05:12:13.188" v="157" actId="26606"/>
          <ac:spMkLst>
            <pc:docMk/>
            <pc:sldMk cId="2108589007" sldId="264"/>
            <ac:spMk id="21" creationId="{058A14AF-9FB5-4CC7-BA35-E8E85D3EDF0E}"/>
          </ac:spMkLst>
        </pc:spChg>
        <pc:spChg chg="add">
          <ac:chgData name="Lee Gunho" userId="874ccda8e28cf451" providerId="LiveId" clId="{E3309ACA-3BF5-48F6-A366-9C563606502F}" dt="2022-11-27T05:12:13.188" v="157" actId="26606"/>
          <ac:spMkLst>
            <pc:docMk/>
            <pc:sldMk cId="2108589007" sldId="264"/>
            <ac:spMk id="22" creationId="{3A9A4357-BD1D-4622-A4FE-766E6AB8DE84}"/>
          </ac:spMkLst>
        </pc:spChg>
        <pc:spChg chg="add">
          <ac:chgData name="Lee Gunho" userId="874ccda8e28cf451" providerId="LiveId" clId="{E3309ACA-3BF5-48F6-A366-9C563606502F}" dt="2022-11-27T05:12:13.188" v="157" actId="26606"/>
          <ac:spMkLst>
            <pc:docMk/>
            <pc:sldMk cId="2108589007" sldId="264"/>
            <ac:spMk id="23" creationId="{E659831F-0D9A-4C63-9EBB-8435B85A440F}"/>
          </ac:spMkLst>
        </pc:spChg>
        <pc:spChg chg="add">
          <ac:chgData name="Lee Gunho" userId="874ccda8e28cf451" providerId="LiveId" clId="{E3309ACA-3BF5-48F6-A366-9C563606502F}" dt="2022-11-27T05:12:13.188" v="157" actId="26606"/>
          <ac:spMkLst>
            <pc:docMk/>
            <pc:sldMk cId="2108589007" sldId="264"/>
            <ac:spMk id="24" creationId="{E6995CE5-F890-4ABA-82A2-26507CE8D2A3}"/>
          </ac:spMkLst>
        </pc:spChg>
        <pc:picChg chg="add mod">
          <ac:chgData name="Lee Gunho" userId="874ccda8e28cf451" providerId="LiveId" clId="{E3309ACA-3BF5-48F6-A366-9C563606502F}" dt="2022-11-27T05:12:28.815" v="161" actId="1440"/>
          <ac:picMkLst>
            <pc:docMk/>
            <pc:sldMk cId="2108589007" sldId="264"/>
            <ac:picMk id="4" creationId="{3F8BBCF0-5FEF-C210-884F-9AC189F2DC56}"/>
          </ac:picMkLst>
        </pc:picChg>
      </pc:sldChg>
      <pc:sldChg chg="addSp delSp modSp new mod modNotesTx">
        <pc:chgData name="Lee Gunho" userId="874ccda8e28cf451" providerId="LiveId" clId="{E3309ACA-3BF5-48F6-A366-9C563606502F}" dt="2022-11-27T05:28:21.389" v="637" actId="255"/>
        <pc:sldMkLst>
          <pc:docMk/>
          <pc:sldMk cId="2745070863" sldId="265"/>
        </pc:sldMkLst>
        <pc:spChg chg="del">
          <ac:chgData name="Lee Gunho" userId="874ccda8e28cf451" providerId="LiveId" clId="{E3309ACA-3BF5-48F6-A366-9C563606502F}" dt="2022-11-27T05:11:22.992" v="142"/>
          <ac:spMkLst>
            <pc:docMk/>
            <pc:sldMk cId="2745070863" sldId="265"/>
            <ac:spMk id="2" creationId="{D7A68931-CA83-8B56-8D60-EE7EF1479B04}"/>
          </ac:spMkLst>
        </pc:spChg>
        <pc:spChg chg="mod">
          <ac:chgData name="Lee Gunho" userId="874ccda8e28cf451" providerId="LiveId" clId="{E3309ACA-3BF5-48F6-A366-9C563606502F}" dt="2022-11-27T05:28:10.607" v="635" actId="113"/>
          <ac:spMkLst>
            <pc:docMk/>
            <pc:sldMk cId="2745070863" sldId="265"/>
            <ac:spMk id="3" creationId="{E13B0233-3E8F-395A-8173-A4343C827DD0}"/>
          </ac:spMkLst>
        </pc:spChg>
        <pc:spChg chg="add mod">
          <ac:chgData name="Lee Gunho" userId="874ccda8e28cf451" providerId="LiveId" clId="{E3309ACA-3BF5-48F6-A366-9C563606502F}" dt="2022-11-27T05:21:11.057" v="480" actId="1076"/>
          <ac:spMkLst>
            <pc:docMk/>
            <pc:sldMk cId="2745070863" sldId="265"/>
            <ac:spMk id="4" creationId="{BA0C18B2-30E4-B020-8833-BFFDFEA6D891}"/>
          </ac:spMkLst>
        </pc:spChg>
        <pc:spChg chg="add del mod">
          <ac:chgData name="Lee Gunho" userId="874ccda8e28cf451" providerId="LiveId" clId="{E3309ACA-3BF5-48F6-A366-9C563606502F}" dt="2022-11-27T05:20:59.903" v="478" actId="478"/>
          <ac:spMkLst>
            <pc:docMk/>
            <pc:sldMk cId="2745070863" sldId="265"/>
            <ac:spMk id="5" creationId="{E3C36778-B5A9-9B8C-6D64-2EACE9E31822}"/>
          </ac:spMkLst>
        </pc:spChg>
        <pc:spChg chg="add mod">
          <ac:chgData name="Lee Gunho" userId="874ccda8e28cf451" providerId="LiveId" clId="{E3309ACA-3BF5-48F6-A366-9C563606502F}" dt="2022-11-27T05:28:21.389" v="637" actId="255"/>
          <ac:spMkLst>
            <pc:docMk/>
            <pc:sldMk cId="2745070863" sldId="265"/>
            <ac:spMk id="6" creationId="{DB7E6D8B-CE76-B41B-2B24-A1476B2A1BC9}"/>
          </ac:spMkLst>
        </pc:spChg>
        <pc:spChg chg="add mod">
          <ac:chgData name="Lee Gunho" userId="874ccda8e28cf451" providerId="LiveId" clId="{E3309ACA-3BF5-48F6-A366-9C563606502F}" dt="2022-11-27T05:28:16.347" v="636" actId="255"/>
          <ac:spMkLst>
            <pc:docMk/>
            <pc:sldMk cId="2745070863" sldId="265"/>
            <ac:spMk id="7" creationId="{C700327E-2AC5-A695-FADB-19BFC36CAB2D}"/>
          </ac:spMkLst>
        </pc:spChg>
      </pc:sldChg>
      <pc:sldChg chg="addSp delSp modSp new mod setBg">
        <pc:chgData name="Lee Gunho" userId="874ccda8e28cf451" providerId="LiveId" clId="{E3309ACA-3BF5-48F6-A366-9C563606502F}" dt="2022-11-27T05:43:29.622" v="832" actId="122"/>
        <pc:sldMkLst>
          <pc:docMk/>
          <pc:sldMk cId="2817570664" sldId="266"/>
        </pc:sldMkLst>
        <pc:spChg chg="mod">
          <ac:chgData name="Lee Gunho" userId="874ccda8e28cf451" providerId="LiveId" clId="{E3309ACA-3BF5-48F6-A366-9C563606502F}" dt="2022-11-27T05:43:29.622" v="832" actId="122"/>
          <ac:spMkLst>
            <pc:docMk/>
            <pc:sldMk cId="2817570664" sldId="266"/>
            <ac:spMk id="2" creationId="{3C475A06-FC15-3B60-0107-739E5AFDC27C}"/>
          </ac:spMkLst>
        </pc:spChg>
        <pc:spChg chg="add del mod">
          <ac:chgData name="Lee Gunho" userId="874ccda8e28cf451" providerId="LiveId" clId="{E3309ACA-3BF5-48F6-A366-9C563606502F}" dt="2022-11-27T05:35:31.990" v="792" actId="26606"/>
          <ac:spMkLst>
            <pc:docMk/>
            <pc:sldMk cId="2817570664" sldId="266"/>
            <ac:spMk id="3" creationId="{0C473F14-585B-4719-75CB-0803C45D7BE9}"/>
          </ac:spMkLst>
        </pc:spChg>
        <pc:spChg chg="add del mod">
          <ac:chgData name="Lee Gunho" userId="874ccda8e28cf451" providerId="LiveId" clId="{E3309ACA-3BF5-48F6-A366-9C563606502F}" dt="2022-11-27T05:30:50.993" v="648" actId="478"/>
          <ac:spMkLst>
            <pc:docMk/>
            <pc:sldMk cId="2817570664" sldId="266"/>
            <ac:spMk id="6" creationId="{C374DA6C-F62D-6E12-391D-DC7EAA8BCECD}"/>
          </ac:spMkLst>
        </pc:spChg>
        <pc:spChg chg="add del">
          <ac:chgData name="Lee Gunho" userId="874ccda8e28cf451" providerId="LiveId" clId="{E3309ACA-3BF5-48F6-A366-9C563606502F}" dt="2022-11-27T05:34:47.524" v="789" actId="26606"/>
          <ac:spMkLst>
            <pc:docMk/>
            <pc:sldMk cId="2817570664" sldId="266"/>
            <ac:spMk id="9" creationId="{0C473F14-585B-4719-75CB-0803C45D7BE9}"/>
          </ac:spMkLst>
        </pc:spChg>
        <pc:spChg chg="add del">
          <ac:chgData name="Lee Gunho" userId="874ccda8e28cf451" providerId="LiveId" clId="{E3309ACA-3BF5-48F6-A366-9C563606502F}" dt="2022-11-27T05:34:47.524" v="789" actId="26606"/>
          <ac:spMkLst>
            <pc:docMk/>
            <pc:sldMk cId="2817570664" sldId="266"/>
            <ac:spMk id="12" creationId="{7FEAE179-C525-48F3-AD47-0E9E2B6F2E2E}"/>
          </ac:spMkLst>
        </pc:spChg>
        <pc:spChg chg="add del">
          <ac:chgData name="Lee Gunho" userId="874ccda8e28cf451" providerId="LiveId" clId="{E3309ACA-3BF5-48F6-A366-9C563606502F}" dt="2022-11-27T05:34:47.524" v="789" actId="26606"/>
          <ac:spMkLst>
            <pc:docMk/>
            <pc:sldMk cId="2817570664" sldId="266"/>
            <ac:spMk id="14" creationId="{95C8260E-968F-44E8-A823-ABB431311926}"/>
          </ac:spMkLst>
        </pc:spChg>
        <pc:spChg chg="add del">
          <ac:chgData name="Lee Gunho" userId="874ccda8e28cf451" providerId="LiveId" clId="{E3309ACA-3BF5-48F6-A366-9C563606502F}" dt="2022-11-27T05:34:47.524" v="789" actId="26606"/>
          <ac:spMkLst>
            <pc:docMk/>
            <pc:sldMk cId="2817570664" sldId="266"/>
            <ac:spMk id="16" creationId="{2C1BBA94-3F40-40AA-8BB9-E69E25E537C1}"/>
          </ac:spMkLst>
        </pc:spChg>
        <pc:spChg chg="add del">
          <ac:chgData name="Lee Gunho" userId="874ccda8e28cf451" providerId="LiveId" clId="{E3309ACA-3BF5-48F6-A366-9C563606502F}" dt="2022-11-27T05:34:47.524" v="789" actId="26606"/>
          <ac:spMkLst>
            <pc:docMk/>
            <pc:sldMk cId="2817570664" sldId="266"/>
            <ac:spMk id="18" creationId="{FE43805F-24A6-46A4-B19B-54F28347355C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0" creationId="{2C1BBA94-3F40-40AA-8BB9-E69E25E537C1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1" creationId="{DBC6133C-0615-4CE4-9132-37E609A9BDFA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2" creationId="{169CC832-2974-4E8D-90ED-3E2941BA7336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3" creationId="{0C473F14-585B-4719-75CB-0803C45D7BE9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4" creationId="{55222F96-971A-4F90-B841-6BAB416C7AC1}"/>
          </ac:spMkLst>
        </pc:spChg>
        <pc:spChg chg="add del">
          <ac:chgData name="Lee Gunho" userId="874ccda8e28cf451" providerId="LiveId" clId="{E3309ACA-3BF5-48F6-A366-9C563606502F}" dt="2022-11-27T05:35:31.990" v="791" actId="26606"/>
          <ac:spMkLst>
            <pc:docMk/>
            <pc:sldMk cId="2817570664" sldId="266"/>
            <ac:spMk id="25" creationId="{08980754-6F4B-43C9-B9BE-127B6BED6586}"/>
          </ac:spMkLst>
        </pc:spChg>
        <pc:spChg chg="add">
          <ac:chgData name="Lee Gunho" userId="874ccda8e28cf451" providerId="LiveId" clId="{E3309ACA-3BF5-48F6-A366-9C563606502F}" dt="2022-11-27T05:35:31.990" v="792" actId="26606"/>
          <ac:spMkLst>
            <pc:docMk/>
            <pc:sldMk cId="2817570664" sldId="266"/>
            <ac:spMk id="27" creationId="{7FEAE179-C525-48F3-AD47-0E9E2B6F2E2E}"/>
          </ac:spMkLst>
        </pc:spChg>
        <pc:spChg chg="add">
          <ac:chgData name="Lee Gunho" userId="874ccda8e28cf451" providerId="LiveId" clId="{E3309ACA-3BF5-48F6-A366-9C563606502F}" dt="2022-11-27T05:35:31.990" v="792" actId="26606"/>
          <ac:spMkLst>
            <pc:docMk/>
            <pc:sldMk cId="2817570664" sldId="266"/>
            <ac:spMk id="28" creationId="{95C8260E-968F-44E8-A823-ABB431311926}"/>
          </ac:spMkLst>
        </pc:spChg>
        <pc:spChg chg="add">
          <ac:chgData name="Lee Gunho" userId="874ccda8e28cf451" providerId="LiveId" clId="{E3309ACA-3BF5-48F6-A366-9C563606502F}" dt="2022-11-27T05:35:31.990" v="792" actId="26606"/>
          <ac:spMkLst>
            <pc:docMk/>
            <pc:sldMk cId="2817570664" sldId="266"/>
            <ac:spMk id="29" creationId="{2C1BBA94-3F40-40AA-8BB9-E69E25E537C1}"/>
          </ac:spMkLst>
        </pc:spChg>
        <pc:spChg chg="add">
          <ac:chgData name="Lee Gunho" userId="874ccda8e28cf451" providerId="LiveId" clId="{E3309ACA-3BF5-48F6-A366-9C563606502F}" dt="2022-11-27T05:35:31.990" v="792" actId="26606"/>
          <ac:spMkLst>
            <pc:docMk/>
            <pc:sldMk cId="2817570664" sldId="266"/>
            <ac:spMk id="30" creationId="{FE43805F-24A6-46A4-B19B-54F28347355C}"/>
          </ac:spMkLst>
        </pc:spChg>
        <pc:spChg chg="add mod">
          <ac:chgData name="Lee Gunho" userId="874ccda8e28cf451" providerId="LiveId" clId="{E3309ACA-3BF5-48F6-A366-9C563606502F}" dt="2022-11-27T05:41:23.507" v="808" actId="27636"/>
          <ac:spMkLst>
            <pc:docMk/>
            <pc:sldMk cId="2817570664" sldId="266"/>
            <ac:spMk id="31" creationId="{0C473F14-585B-4719-75CB-0803C45D7BE9}"/>
          </ac:spMkLst>
        </pc:spChg>
        <pc:picChg chg="add del mod">
          <ac:chgData name="Lee Gunho" userId="874ccda8e28cf451" providerId="LiveId" clId="{E3309ACA-3BF5-48F6-A366-9C563606502F}" dt="2022-11-27T05:30:53.436" v="654"/>
          <ac:picMkLst>
            <pc:docMk/>
            <pc:sldMk cId="2817570664" sldId="266"/>
            <ac:picMk id="4" creationId="{CFAF61B9-FC53-7A67-06D0-5028314FAB5D}"/>
          </ac:picMkLst>
        </pc:picChg>
        <pc:picChg chg="add mod">
          <ac:chgData name="Lee Gunho" userId="874ccda8e28cf451" providerId="LiveId" clId="{E3309ACA-3BF5-48F6-A366-9C563606502F}" dt="2022-11-27T05:35:31.990" v="792" actId="26606"/>
          <ac:picMkLst>
            <pc:docMk/>
            <pc:sldMk cId="2817570664" sldId="266"/>
            <ac:picMk id="7" creationId="{F89C2DE8-79D3-2551-EDB4-F5CAD3ABC1EA}"/>
          </ac:picMkLst>
        </pc:picChg>
      </pc:sldChg>
      <pc:sldChg chg="addSp modSp new mod setBg modNotesTx">
        <pc:chgData name="Lee Gunho" userId="874ccda8e28cf451" providerId="LiveId" clId="{E3309ACA-3BF5-48F6-A366-9C563606502F}" dt="2022-11-27T05:54:27.502" v="1004" actId="1076"/>
        <pc:sldMkLst>
          <pc:docMk/>
          <pc:sldMk cId="1926169791" sldId="267"/>
        </pc:sldMkLst>
        <pc:spChg chg="mod">
          <ac:chgData name="Lee Gunho" userId="874ccda8e28cf451" providerId="LiveId" clId="{E3309ACA-3BF5-48F6-A366-9C563606502F}" dt="2022-11-27T05:54:20.787" v="1002" actId="26606"/>
          <ac:spMkLst>
            <pc:docMk/>
            <pc:sldMk cId="1926169791" sldId="267"/>
            <ac:spMk id="2" creationId="{0EC047CE-9188-7299-0CB7-2BCBA3EE521F}"/>
          </ac:spMkLst>
        </pc:spChg>
        <pc:spChg chg="mod">
          <ac:chgData name="Lee Gunho" userId="874ccda8e28cf451" providerId="LiveId" clId="{E3309ACA-3BF5-48F6-A366-9C563606502F}" dt="2022-11-27T05:54:27.502" v="1004" actId="1076"/>
          <ac:spMkLst>
            <pc:docMk/>
            <pc:sldMk cId="1926169791" sldId="267"/>
            <ac:spMk id="3" creationId="{ED52F774-C828-F8F3-0BB6-07BD4298C26E}"/>
          </ac:spMkLst>
        </pc:spChg>
        <pc:spChg chg="add">
          <ac:chgData name="Lee Gunho" userId="874ccda8e28cf451" providerId="LiveId" clId="{E3309ACA-3BF5-48F6-A366-9C563606502F}" dt="2022-11-27T05:54:20.787" v="1002" actId="26606"/>
          <ac:spMkLst>
            <pc:docMk/>
            <pc:sldMk cId="1926169791" sldId="267"/>
            <ac:spMk id="8" creationId="{7515D20E-1AB7-4E74-9236-2B72B63D60B6}"/>
          </ac:spMkLst>
        </pc:spChg>
        <pc:spChg chg="add">
          <ac:chgData name="Lee Gunho" userId="874ccda8e28cf451" providerId="LiveId" clId="{E3309ACA-3BF5-48F6-A366-9C563606502F}" dt="2022-11-27T05:54:20.787" v="1002" actId="26606"/>
          <ac:spMkLst>
            <pc:docMk/>
            <pc:sldMk cId="1926169791" sldId="267"/>
            <ac:spMk id="15" creationId="{3873B707-463F-40B0-8227-E8CC6C67EB25}"/>
          </ac:spMkLst>
        </pc:spChg>
        <pc:spChg chg="add">
          <ac:chgData name="Lee Gunho" userId="874ccda8e28cf451" providerId="LiveId" clId="{E3309ACA-3BF5-48F6-A366-9C563606502F}" dt="2022-11-27T05:54:20.787" v="1002" actId="26606"/>
          <ac:spMkLst>
            <pc:docMk/>
            <pc:sldMk cId="1926169791" sldId="267"/>
            <ac:spMk id="17" creationId="{19C9EAEA-39D0-4B0E-A0EB-51E7B26740B1}"/>
          </ac:spMkLst>
        </pc:spChg>
        <pc:grpChg chg="add">
          <ac:chgData name="Lee Gunho" userId="874ccda8e28cf451" providerId="LiveId" clId="{E3309ACA-3BF5-48F6-A366-9C563606502F}" dt="2022-11-27T05:54:20.787" v="1002" actId="26606"/>
          <ac:grpSpMkLst>
            <pc:docMk/>
            <pc:sldMk cId="1926169791" sldId="267"/>
            <ac:grpSpMk id="10" creationId="{032D8612-31EB-44CF-A1D0-14FD4C705424}"/>
          </ac:grpSpMkLst>
        </pc:grpChg>
      </pc:sldChg>
      <pc:sldChg chg="addSp delSp modSp new add del mod addCm delCm">
        <pc:chgData name="Lee Gunho" userId="874ccda8e28cf451" providerId="LiveId" clId="{E3309ACA-3BF5-48F6-A366-9C563606502F}" dt="2022-11-27T11:57:02.566" v="4240"/>
        <pc:sldMkLst>
          <pc:docMk/>
          <pc:sldMk cId="2208257808" sldId="268"/>
        </pc:sldMkLst>
        <pc:spChg chg="mod">
          <ac:chgData name="Lee Gunho" userId="874ccda8e28cf451" providerId="LiveId" clId="{E3309ACA-3BF5-48F6-A366-9C563606502F}" dt="2022-11-27T06:00:57.475" v="1075" actId="114"/>
          <ac:spMkLst>
            <pc:docMk/>
            <pc:sldMk cId="2208257808" sldId="268"/>
            <ac:spMk id="2" creationId="{31F56C1A-6FFC-FD02-8EC5-EDD7AD31DC7F}"/>
          </ac:spMkLst>
        </pc:spChg>
        <pc:spChg chg="mod">
          <ac:chgData name="Lee Gunho" userId="874ccda8e28cf451" providerId="LiveId" clId="{E3309ACA-3BF5-48F6-A366-9C563606502F}" dt="2022-11-27T11:44:18.704" v="4160" actId="14100"/>
          <ac:spMkLst>
            <pc:docMk/>
            <pc:sldMk cId="2208257808" sldId="268"/>
            <ac:spMk id="3" creationId="{DF03C74C-7979-1E22-FB0B-2A7E26B5B9DB}"/>
          </ac:spMkLst>
        </pc:spChg>
        <pc:spChg chg="add del mod">
          <ac:chgData name="Lee Gunho" userId="874ccda8e28cf451" providerId="LiveId" clId="{E3309ACA-3BF5-48F6-A366-9C563606502F}" dt="2022-11-27T06:01:49.594" v="1080" actId="478"/>
          <ac:spMkLst>
            <pc:docMk/>
            <pc:sldMk cId="2208257808" sldId="268"/>
            <ac:spMk id="4" creationId="{583971A4-8ECB-8C8E-B860-45BBC369880C}"/>
          </ac:spMkLst>
        </pc:spChg>
        <pc:spChg chg="add del mod">
          <ac:chgData name="Lee Gunho" userId="874ccda8e28cf451" providerId="LiveId" clId="{E3309ACA-3BF5-48F6-A366-9C563606502F}" dt="2022-11-27T06:02:35.229" v="1083" actId="478"/>
          <ac:spMkLst>
            <pc:docMk/>
            <pc:sldMk cId="2208257808" sldId="268"/>
            <ac:spMk id="6" creationId="{1798D4C3-FC3E-FB81-F4DE-E9DE459CBB8D}"/>
          </ac:spMkLst>
        </pc:spChg>
        <pc:spChg chg="add mod">
          <ac:chgData name="Lee Gunho" userId="874ccda8e28cf451" providerId="LiveId" clId="{E3309ACA-3BF5-48F6-A366-9C563606502F}" dt="2022-11-27T11:55:56.380" v="4209" actId="1076"/>
          <ac:spMkLst>
            <pc:docMk/>
            <pc:sldMk cId="2208257808" sldId="268"/>
            <ac:spMk id="7" creationId="{0E9870DB-FDB4-D304-38FB-4DE78852DBC6}"/>
          </ac:spMkLst>
        </pc:spChg>
      </pc:sldChg>
      <pc:sldChg chg="addSp delSp modSp new mod setBg modNotesTx">
        <pc:chgData name="Lee Gunho" userId="874ccda8e28cf451" providerId="LiveId" clId="{E3309ACA-3BF5-48F6-A366-9C563606502F}" dt="2022-11-27T11:56:23.879" v="4239" actId="20577"/>
        <pc:sldMkLst>
          <pc:docMk/>
          <pc:sldMk cId="2703315952" sldId="269"/>
        </pc:sldMkLst>
        <pc:spChg chg="mo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" creationId="{20859D73-8827-4F43-A7CF-BC20AB0A30AB}"/>
          </ac:spMkLst>
        </pc:spChg>
        <pc:spChg chg="mod">
          <ac:chgData name="Lee Gunho" userId="874ccda8e28cf451" providerId="LiveId" clId="{E3309ACA-3BF5-48F6-A366-9C563606502F}" dt="2022-11-27T06:43:29.594" v="1252" actId="113"/>
          <ac:spMkLst>
            <pc:docMk/>
            <pc:sldMk cId="2703315952" sldId="269"/>
            <ac:spMk id="3" creationId="{7C4C05A9-0CB9-F656-D45C-2918EC70ECBF}"/>
          </ac:spMkLst>
        </pc:spChg>
        <pc:spChg chg="add del">
          <ac:chgData name="Lee Gunho" userId="874ccda8e28cf451" providerId="LiveId" clId="{E3309ACA-3BF5-48F6-A366-9C563606502F}" dt="2022-11-27T06:17:28.998" v="1100" actId="26606"/>
          <ac:spMkLst>
            <pc:docMk/>
            <pc:sldMk cId="2703315952" sldId="269"/>
            <ac:spMk id="9" creationId="{201CC55D-ED54-4C5C-95E6-10947BD1103B}"/>
          </ac:spMkLst>
        </pc:spChg>
        <pc:spChg chg="add del">
          <ac:chgData name="Lee Gunho" userId="874ccda8e28cf451" providerId="LiveId" clId="{E3309ACA-3BF5-48F6-A366-9C563606502F}" dt="2022-11-27T06:17:28.998" v="1100" actId="26606"/>
          <ac:spMkLst>
            <pc:docMk/>
            <pc:sldMk cId="2703315952" sldId="269"/>
            <ac:spMk id="15" creationId="{3873B707-463F-40B0-8227-E8CC6C67EB25}"/>
          </ac:spMkLst>
        </pc:spChg>
        <pc:spChg chg="add del">
          <ac:chgData name="Lee Gunho" userId="874ccda8e28cf451" providerId="LiveId" clId="{E3309ACA-3BF5-48F6-A366-9C563606502F}" dt="2022-11-27T06:17:28.998" v="1100" actId="26606"/>
          <ac:spMkLst>
            <pc:docMk/>
            <pc:sldMk cId="2703315952" sldId="269"/>
            <ac:spMk id="17" creationId="{C13237C8-E62C-4F0D-A318-BD6FB6C2D138}"/>
          </ac:spMkLst>
        </pc:spChg>
        <pc:spChg chg="add del">
          <ac:chgData name="Lee Gunho" userId="874ccda8e28cf451" providerId="LiveId" clId="{E3309ACA-3BF5-48F6-A366-9C563606502F}" dt="2022-11-27T06:17:28.998" v="1100" actId="26606"/>
          <ac:spMkLst>
            <pc:docMk/>
            <pc:sldMk cId="2703315952" sldId="269"/>
            <ac:spMk id="19" creationId="{19C9EAEA-39D0-4B0E-A0EB-51E7B26740B1}"/>
          </ac:spMkLst>
        </pc:spChg>
        <pc:spChg chg="ad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1" creationId="{DBC6133C-0615-4CE4-9132-37E609A9BDFA}"/>
          </ac:spMkLst>
        </pc:spChg>
        <pc:spChg chg="ad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2" creationId="{169CC832-2974-4E8D-90ED-3E2941BA7336}"/>
          </ac:spMkLst>
        </pc:spChg>
        <pc:spChg chg="ad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3" creationId="{55222F96-971A-4F90-B841-6BAB416C7AC1}"/>
          </ac:spMkLst>
        </pc:spChg>
        <pc:spChg chg="ad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4" creationId="{08980754-6F4B-43C9-B9BE-127B6BED6586}"/>
          </ac:spMkLst>
        </pc:spChg>
        <pc:spChg chg="add">
          <ac:chgData name="Lee Gunho" userId="874ccda8e28cf451" providerId="LiveId" clId="{E3309ACA-3BF5-48F6-A366-9C563606502F}" dt="2022-11-27T06:17:28.998" v="1101" actId="26606"/>
          <ac:spMkLst>
            <pc:docMk/>
            <pc:sldMk cId="2703315952" sldId="269"/>
            <ac:spMk id="25" creationId="{2C1BBA94-3F40-40AA-8BB9-E69E25E537C1}"/>
          </ac:spMkLst>
        </pc:spChg>
        <pc:grpChg chg="add del">
          <ac:chgData name="Lee Gunho" userId="874ccda8e28cf451" providerId="LiveId" clId="{E3309ACA-3BF5-48F6-A366-9C563606502F}" dt="2022-11-27T06:17:28.998" v="1100" actId="26606"/>
          <ac:grpSpMkLst>
            <pc:docMk/>
            <pc:sldMk cId="2703315952" sldId="269"/>
            <ac:grpSpMk id="11" creationId="{1DE889C7-FAD6-4397-98E2-05D503484459}"/>
          </ac:grpSpMkLst>
        </pc:grpChg>
        <pc:picChg chg="add mod">
          <ac:chgData name="Lee Gunho" userId="874ccda8e28cf451" providerId="LiveId" clId="{E3309ACA-3BF5-48F6-A366-9C563606502F}" dt="2022-11-27T06:17:28.998" v="1101" actId="26606"/>
          <ac:picMkLst>
            <pc:docMk/>
            <pc:sldMk cId="2703315952" sldId="269"/>
            <ac:picMk id="4" creationId="{575B14B3-8F9C-29BE-A73C-0395D22AEA97}"/>
          </ac:picMkLst>
        </pc:picChg>
      </pc:sldChg>
      <pc:sldChg chg="addSp delSp modSp new mod setBg">
        <pc:chgData name="Lee Gunho" userId="874ccda8e28cf451" providerId="LiveId" clId="{E3309ACA-3BF5-48F6-A366-9C563606502F}" dt="2022-11-27T06:43:17.309" v="1251"/>
        <pc:sldMkLst>
          <pc:docMk/>
          <pc:sldMk cId="1663167667" sldId="270"/>
        </pc:sldMkLst>
        <pc:spChg chg="mod">
          <ac:chgData name="Lee Gunho" userId="874ccda8e28cf451" providerId="LiveId" clId="{E3309ACA-3BF5-48F6-A366-9C563606502F}" dt="2022-11-27T06:34:15.445" v="1135" actId="26606"/>
          <ac:spMkLst>
            <pc:docMk/>
            <pc:sldMk cId="1663167667" sldId="270"/>
            <ac:spMk id="2" creationId="{F871245F-C048-2FD0-4097-50C6B40DC4B0}"/>
          </ac:spMkLst>
        </pc:spChg>
        <pc:spChg chg="mod ord">
          <ac:chgData name="Lee Gunho" userId="874ccda8e28cf451" providerId="LiveId" clId="{E3309ACA-3BF5-48F6-A366-9C563606502F}" dt="2022-11-27T06:42:59.786" v="1249" actId="20577"/>
          <ac:spMkLst>
            <pc:docMk/>
            <pc:sldMk cId="1663167667" sldId="270"/>
            <ac:spMk id="3" creationId="{B6AA4EBB-1BC3-614F-CA19-939EB5C56940}"/>
          </ac:spMkLst>
        </pc:spChg>
        <pc:spChg chg="add del mod">
          <ac:chgData name="Lee Gunho" userId="874ccda8e28cf451" providerId="LiveId" clId="{E3309ACA-3BF5-48F6-A366-9C563606502F}" dt="2022-11-27T06:35:50.363" v="1151" actId="478"/>
          <ac:spMkLst>
            <pc:docMk/>
            <pc:sldMk cId="1663167667" sldId="270"/>
            <ac:spMk id="5" creationId="{CC9B14A8-8705-DF36-DEEF-AB01D1BE8E9F}"/>
          </ac:spMkLst>
        </pc:spChg>
        <pc:spChg chg="add del mod">
          <ac:chgData name="Lee Gunho" userId="874ccda8e28cf451" providerId="LiveId" clId="{E3309ACA-3BF5-48F6-A366-9C563606502F}" dt="2022-11-27T06:36:12.109" v="1160" actId="478"/>
          <ac:spMkLst>
            <pc:docMk/>
            <pc:sldMk cId="1663167667" sldId="270"/>
            <ac:spMk id="6" creationId="{37A49446-4C52-4A4F-825A-7F2309691388}"/>
          </ac:spMkLst>
        </pc:spChg>
        <pc:spChg chg="add mod">
          <ac:chgData name="Lee Gunho" userId="874ccda8e28cf451" providerId="LiveId" clId="{E3309ACA-3BF5-48F6-A366-9C563606502F}" dt="2022-11-27T06:37:43.387" v="1176" actId="14100"/>
          <ac:spMkLst>
            <pc:docMk/>
            <pc:sldMk cId="1663167667" sldId="270"/>
            <ac:spMk id="7" creationId="{85953B71-848B-2403-0606-5BB7E7140BF5}"/>
          </ac:spMkLst>
        </pc:spChg>
        <pc:spChg chg="add del">
          <ac:chgData name="Lee Gunho" userId="874ccda8e28cf451" providerId="LiveId" clId="{E3309ACA-3BF5-48F6-A366-9C563606502F}" dt="2022-11-27T06:34:08.965" v="1132" actId="26606"/>
          <ac:spMkLst>
            <pc:docMk/>
            <pc:sldMk cId="1663167667" sldId="270"/>
            <ac:spMk id="9" creationId="{84ECDE7A-6944-466D-8FFE-149A29BA6BAE}"/>
          </ac:spMkLst>
        </pc:spChg>
        <pc:spChg chg="add del">
          <ac:chgData name="Lee Gunho" userId="874ccda8e28cf451" providerId="LiveId" clId="{E3309ACA-3BF5-48F6-A366-9C563606502F}" dt="2022-11-27T06:34:08.965" v="1132" actId="26606"/>
          <ac:spMkLst>
            <pc:docMk/>
            <pc:sldMk cId="1663167667" sldId="270"/>
            <ac:spMk id="11" creationId="{B3420082-9415-44EC-802E-C77D71D59C57}"/>
          </ac:spMkLst>
        </pc:spChg>
        <pc:spChg chg="add del">
          <ac:chgData name="Lee Gunho" userId="874ccda8e28cf451" providerId="LiveId" clId="{E3309ACA-3BF5-48F6-A366-9C563606502F}" dt="2022-11-27T06:34:08.965" v="1132" actId="26606"/>
          <ac:spMkLst>
            <pc:docMk/>
            <pc:sldMk cId="1663167667" sldId="270"/>
            <ac:spMk id="13" creationId="{55A52C45-1FCB-4636-A80F-2849B8226C01}"/>
          </ac:spMkLst>
        </pc:spChg>
        <pc:spChg chg="add del">
          <ac:chgData name="Lee Gunho" userId="874ccda8e28cf451" providerId="LiveId" clId="{E3309ACA-3BF5-48F6-A366-9C563606502F}" dt="2022-11-27T06:34:08.965" v="1132" actId="26606"/>
          <ac:spMkLst>
            <pc:docMk/>
            <pc:sldMk cId="1663167667" sldId="270"/>
            <ac:spMk id="15" creationId="{768EB4DD-3704-43AD-92B3-C4E0C6EA92CB}"/>
          </ac:spMkLst>
        </pc:spChg>
        <pc:spChg chg="add del">
          <ac:chgData name="Lee Gunho" userId="874ccda8e28cf451" providerId="LiveId" clId="{E3309ACA-3BF5-48F6-A366-9C563606502F}" dt="2022-11-27T06:34:15.445" v="1134" actId="26606"/>
          <ac:spMkLst>
            <pc:docMk/>
            <pc:sldMk cId="1663167667" sldId="270"/>
            <ac:spMk id="17" creationId="{4E2ED6F9-63C3-4A8D-9BB4-1EA62533B672}"/>
          </ac:spMkLst>
        </pc:spChg>
        <pc:spChg chg="add del">
          <ac:chgData name="Lee Gunho" userId="874ccda8e28cf451" providerId="LiveId" clId="{E3309ACA-3BF5-48F6-A366-9C563606502F}" dt="2022-11-27T06:34:15.445" v="1134" actId="26606"/>
          <ac:spMkLst>
            <pc:docMk/>
            <pc:sldMk cId="1663167667" sldId="270"/>
            <ac:spMk id="18" creationId="{6D72081E-AD41-4FBB-B02B-698A68DBCA5E}"/>
          </ac:spMkLst>
        </pc:spChg>
        <pc:spChg chg="add del">
          <ac:chgData name="Lee Gunho" userId="874ccda8e28cf451" providerId="LiveId" clId="{E3309ACA-3BF5-48F6-A366-9C563606502F}" dt="2022-11-27T06:34:15.445" v="1134" actId="26606"/>
          <ac:spMkLst>
            <pc:docMk/>
            <pc:sldMk cId="1663167667" sldId="270"/>
            <ac:spMk id="19" creationId="{716248AD-805F-41BF-9B57-FC53E5B32F98}"/>
          </ac:spMkLst>
        </pc:spChg>
        <pc:spChg chg="add del">
          <ac:chgData name="Lee Gunho" userId="874ccda8e28cf451" providerId="LiveId" clId="{E3309ACA-3BF5-48F6-A366-9C563606502F}" dt="2022-11-27T06:34:15.445" v="1134" actId="26606"/>
          <ac:spMkLst>
            <pc:docMk/>
            <pc:sldMk cId="1663167667" sldId="270"/>
            <ac:spMk id="20" creationId="{1F82758F-B2B3-4F0A-BB90-4BFFEDD166D6}"/>
          </ac:spMkLst>
        </pc:spChg>
        <pc:spChg chg="add">
          <ac:chgData name="Lee Gunho" userId="874ccda8e28cf451" providerId="LiveId" clId="{E3309ACA-3BF5-48F6-A366-9C563606502F}" dt="2022-11-27T06:34:15.445" v="1135" actId="26606"/>
          <ac:spMkLst>
            <pc:docMk/>
            <pc:sldMk cId="1663167667" sldId="270"/>
            <ac:spMk id="22" creationId="{700E0F77-E936-4985-B7B1-B9823486AC33}"/>
          </ac:spMkLst>
        </pc:spChg>
        <pc:spChg chg="add">
          <ac:chgData name="Lee Gunho" userId="874ccda8e28cf451" providerId="LiveId" clId="{E3309ACA-3BF5-48F6-A366-9C563606502F}" dt="2022-11-27T06:34:15.445" v="1135" actId="26606"/>
          <ac:spMkLst>
            <pc:docMk/>
            <pc:sldMk cId="1663167667" sldId="270"/>
            <ac:spMk id="23" creationId="{95C8260E-968F-44E8-A823-ABB431311926}"/>
          </ac:spMkLst>
        </pc:spChg>
        <pc:spChg chg="add">
          <ac:chgData name="Lee Gunho" userId="874ccda8e28cf451" providerId="LiveId" clId="{E3309ACA-3BF5-48F6-A366-9C563606502F}" dt="2022-11-27T06:34:15.445" v="1135" actId="26606"/>
          <ac:spMkLst>
            <pc:docMk/>
            <pc:sldMk cId="1663167667" sldId="270"/>
            <ac:spMk id="24" creationId="{2C1BBA94-3F40-40AA-8BB9-E69E25E537C1}"/>
          </ac:spMkLst>
        </pc:spChg>
        <pc:spChg chg="add">
          <ac:chgData name="Lee Gunho" userId="874ccda8e28cf451" providerId="LiveId" clId="{E3309ACA-3BF5-48F6-A366-9C563606502F}" dt="2022-11-27T06:34:15.445" v="1135" actId="26606"/>
          <ac:spMkLst>
            <pc:docMk/>
            <pc:sldMk cId="1663167667" sldId="270"/>
            <ac:spMk id="25" creationId="{FE43805F-24A6-46A4-B19B-54F28347355C}"/>
          </ac:spMkLst>
        </pc:spChg>
        <pc:spChg chg="add del mod">
          <ac:chgData name="Lee Gunho" userId="874ccda8e28cf451" providerId="LiveId" clId="{E3309ACA-3BF5-48F6-A366-9C563606502F}" dt="2022-11-27T06:43:17.309" v="1251"/>
          <ac:spMkLst>
            <pc:docMk/>
            <pc:sldMk cId="1663167667" sldId="270"/>
            <ac:spMk id="27" creationId="{17CBF1DE-C617-D252-44AB-F659F6FC2C2C}"/>
          </ac:spMkLst>
        </pc:spChg>
        <pc:spChg chg="add mod">
          <ac:chgData name="Lee Gunho" userId="874ccda8e28cf451" providerId="LiveId" clId="{E3309ACA-3BF5-48F6-A366-9C563606502F}" dt="2022-11-27T06:41:43.739" v="1221" actId="1076"/>
          <ac:spMkLst>
            <pc:docMk/>
            <pc:sldMk cId="1663167667" sldId="270"/>
            <ac:spMk id="28" creationId="{412C0763-5C0F-5B5D-C1E2-D42E6FB866AF}"/>
          </ac:spMkLst>
        </pc:spChg>
        <pc:picChg chg="add del mod">
          <ac:chgData name="Lee Gunho" userId="874ccda8e28cf451" providerId="LiveId" clId="{E3309ACA-3BF5-48F6-A366-9C563606502F}" dt="2022-11-27T06:37:45.507" v="1177" actId="1076"/>
          <ac:picMkLst>
            <pc:docMk/>
            <pc:sldMk cId="1663167667" sldId="270"/>
            <ac:picMk id="4" creationId="{4A452375-2570-740B-964E-6269AEA833A8}"/>
          </ac:picMkLst>
        </pc:picChg>
        <pc:cxnChg chg="add mod">
          <ac:chgData name="Lee Gunho" userId="874ccda8e28cf451" providerId="LiveId" clId="{E3309ACA-3BF5-48F6-A366-9C563606502F}" dt="2022-11-27T06:38:41.279" v="1185" actId="14100"/>
          <ac:cxnSpMkLst>
            <pc:docMk/>
            <pc:sldMk cId="1663167667" sldId="270"/>
            <ac:cxnSpMk id="10" creationId="{2396F22C-BBCD-74BA-E76A-7CE376E3871C}"/>
          </ac:cxnSpMkLst>
        </pc:cxnChg>
      </pc:sldChg>
      <pc:sldChg chg="addSp delSp modSp new mod setBg modNotesTx">
        <pc:chgData name="Lee Gunho" userId="874ccda8e28cf451" providerId="LiveId" clId="{E3309ACA-3BF5-48F6-A366-9C563606502F}" dt="2022-11-27T11:44:54.832" v="4167" actId="20577"/>
        <pc:sldMkLst>
          <pc:docMk/>
          <pc:sldMk cId="97927753" sldId="271"/>
        </pc:sldMkLst>
        <pc:spChg chg="mod">
          <ac:chgData name="Lee Gunho" userId="874ccda8e28cf451" providerId="LiveId" clId="{E3309ACA-3BF5-48F6-A366-9C563606502F}" dt="2022-11-27T06:59:01.362" v="1584" actId="26606"/>
          <ac:spMkLst>
            <pc:docMk/>
            <pc:sldMk cId="97927753" sldId="271"/>
            <ac:spMk id="2" creationId="{940CB565-E6A4-154A-69DB-23438FD4538A}"/>
          </ac:spMkLst>
        </pc:spChg>
        <pc:spChg chg="mod ord">
          <ac:chgData name="Lee Gunho" userId="874ccda8e28cf451" providerId="LiveId" clId="{E3309ACA-3BF5-48F6-A366-9C563606502F}" dt="2022-11-27T07:00:28.777" v="1615" actId="1076"/>
          <ac:spMkLst>
            <pc:docMk/>
            <pc:sldMk cId="97927753" sldId="271"/>
            <ac:spMk id="3" creationId="{E08DFC0C-E0BB-3706-5C55-27BD73B00DE3}"/>
          </ac:spMkLst>
        </pc:spChg>
        <pc:spChg chg="add del">
          <ac:chgData name="Lee Gunho" userId="874ccda8e28cf451" providerId="LiveId" clId="{E3309ACA-3BF5-48F6-A366-9C563606502F}" dt="2022-11-27T06:58:55.510" v="1581" actId="26606"/>
          <ac:spMkLst>
            <pc:docMk/>
            <pc:sldMk cId="97927753" sldId="271"/>
            <ac:spMk id="10" creationId="{73DE2CFE-42F2-48F0-8706-5264E012B10C}"/>
          </ac:spMkLst>
        </pc:spChg>
        <pc:spChg chg="add del">
          <ac:chgData name="Lee Gunho" userId="874ccda8e28cf451" providerId="LiveId" clId="{E3309ACA-3BF5-48F6-A366-9C563606502F}" dt="2022-11-27T06:59:01.347" v="1583" actId="26606"/>
          <ac:spMkLst>
            <pc:docMk/>
            <pc:sldMk cId="97927753" sldId="271"/>
            <ac:spMk id="15" creationId="{201CC55D-ED54-4C5C-95E6-10947BD1103B}"/>
          </ac:spMkLst>
        </pc:spChg>
        <pc:spChg chg="add del">
          <ac:chgData name="Lee Gunho" userId="874ccda8e28cf451" providerId="LiveId" clId="{E3309ACA-3BF5-48F6-A366-9C563606502F}" dt="2022-11-27T06:59:01.347" v="1583" actId="26606"/>
          <ac:spMkLst>
            <pc:docMk/>
            <pc:sldMk cId="97927753" sldId="271"/>
            <ac:spMk id="16" creationId="{3873B707-463F-40B0-8227-E8CC6C67EB25}"/>
          </ac:spMkLst>
        </pc:spChg>
        <pc:spChg chg="add del">
          <ac:chgData name="Lee Gunho" userId="874ccda8e28cf451" providerId="LiveId" clId="{E3309ACA-3BF5-48F6-A366-9C563606502F}" dt="2022-11-27T06:59:01.347" v="1583" actId="26606"/>
          <ac:spMkLst>
            <pc:docMk/>
            <pc:sldMk cId="97927753" sldId="271"/>
            <ac:spMk id="18" creationId="{C13237C8-E62C-4F0D-A318-BD6FB6C2D138}"/>
          </ac:spMkLst>
        </pc:spChg>
        <pc:spChg chg="add del">
          <ac:chgData name="Lee Gunho" userId="874ccda8e28cf451" providerId="LiveId" clId="{E3309ACA-3BF5-48F6-A366-9C563606502F}" dt="2022-11-27T06:59:01.347" v="1583" actId="26606"/>
          <ac:spMkLst>
            <pc:docMk/>
            <pc:sldMk cId="97927753" sldId="271"/>
            <ac:spMk id="20" creationId="{19C9EAEA-39D0-4B0E-A0EB-51E7B26740B1}"/>
          </ac:spMkLst>
        </pc:spChg>
        <pc:spChg chg="add">
          <ac:chgData name="Lee Gunho" userId="874ccda8e28cf451" providerId="LiveId" clId="{E3309ACA-3BF5-48F6-A366-9C563606502F}" dt="2022-11-27T06:59:01.362" v="1584" actId="26606"/>
          <ac:spMkLst>
            <pc:docMk/>
            <pc:sldMk cId="97927753" sldId="271"/>
            <ac:spMk id="22" creationId="{7FEAE179-C525-48F3-AD47-0E9E2B6F2E2E}"/>
          </ac:spMkLst>
        </pc:spChg>
        <pc:spChg chg="add">
          <ac:chgData name="Lee Gunho" userId="874ccda8e28cf451" providerId="LiveId" clId="{E3309ACA-3BF5-48F6-A366-9C563606502F}" dt="2022-11-27T06:59:01.362" v="1584" actId="26606"/>
          <ac:spMkLst>
            <pc:docMk/>
            <pc:sldMk cId="97927753" sldId="271"/>
            <ac:spMk id="23" creationId="{95C8260E-968F-44E8-A823-ABB431311926}"/>
          </ac:spMkLst>
        </pc:spChg>
        <pc:spChg chg="add">
          <ac:chgData name="Lee Gunho" userId="874ccda8e28cf451" providerId="LiveId" clId="{E3309ACA-3BF5-48F6-A366-9C563606502F}" dt="2022-11-27T06:59:01.362" v="1584" actId="26606"/>
          <ac:spMkLst>
            <pc:docMk/>
            <pc:sldMk cId="97927753" sldId="271"/>
            <ac:spMk id="24" creationId="{2C1BBA94-3F40-40AA-8BB9-E69E25E537C1}"/>
          </ac:spMkLst>
        </pc:spChg>
        <pc:spChg chg="add">
          <ac:chgData name="Lee Gunho" userId="874ccda8e28cf451" providerId="LiveId" clId="{E3309ACA-3BF5-48F6-A366-9C563606502F}" dt="2022-11-27T06:59:01.362" v="1584" actId="26606"/>
          <ac:spMkLst>
            <pc:docMk/>
            <pc:sldMk cId="97927753" sldId="271"/>
            <ac:spMk id="25" creationId="{FE43805F-24A6-46A4-B19B-54F28347355C}"/>
          </ac:spMkLst>
        </pc:spChg>
        <pc:grpChg chg="add del">
          <ac:chgData name="Lee Gunho" userId="874ccda8e28cf451" providerId="LiveId" clId="{E3309ACA-3BF5-48F6-A366-9C563606502F}" dt="2022-11-27T06:59:01.347" v="1583" actId="26606"/>
          <ac:grpSpMkLst>
            <pc:docMk/>
            <pc:sldMk cId="97927753" sldId="271"/>
            <ac:grpSpMk id="12" creationId="{1DE889C7-FAD6-4397-98E2-05D503484459}"/>
          </ac:grpSpMkLst>
        </pc:grpChg>
        <pc:picChg chg="add mod">
          <ac:chgData name="Lee Gunho" userId="874ccda8e28cf451" providerId="LiveId" clId="{E3309ACA-3BF5-48F6-A366-9C563606502F}" dt="2022-11-27T06:59:07.138" v="1585" actId="14100"/>
          <ac:picMkLst>
            <pc:docMk/>
            <pc:sldMk cId="97927753" sldId="271"/>
            <ac:picMk id="5" creationId="{EB2FD195-FF52-CE13-37AE-B86ED2982EEE}"/>
          </ac:picMkLst>
        </pc:picChg>
      </pc:sldChg>
      <pc:sldChg chg="addSp delSp modSp new mod setBg">
        <pc:chgData name="Lee Gunho" userId="874ccda8e28cf451" providerId="LiveId" clId="{E3309ACA-3BF5-48F6-A366-9C563606502F}" dt="2022-11-27T11:45:27.504" v="4175" actId="123"/>
        <pc:sldMkLst>
          <pc:docMk/>
          <pc:sldMk cId="1909820444" sldId="272"/>
        </pc:sldMkLst>
        <pc:spChg chg="mod">
          <ac:chgData name="Lee Gunho" userId="874ccda8e28cf451" providerId="LiveId" clId="{E3309ACA-3BF5-48F6-A366-9C563606502F}" dt="2022-11-27T11:45:01.681" v="4168" actId="26606"/>
          <ac:spMkLst>
            <pc:docMk/>
            <pc:sldMk cId="1909820444" sldId="272"/>
            <ac:spMk id="2" creationId="{E15E401B-03D2-804F-2C00-13CC3EBB2D9B}"/>
          </ac:spMkLst>
        </pc:spChg>
        <pc:spChg chg="del mod">
          <ac:chgData name="Lee Gunho" userId="874ccda8e28cf451" providerId="LiveId" clId="{E3309ACA-3BF5-48F6-A366-9C563606502F}" dt="2022-11-27T11:45:01.681" v="4168" actId="26606"/>
          <ac:spMkLst>
            <pc:docMk/>
            <pc:sldMk cId="1909820444" sldId="272"/>
            <ac:spMk id="3" creationId="{B2A0C229-E692-4A11-EE20-600FADE751B1}"/>
          </ac:spMkLst>
        </pc:spChg>
        <pc:spChg chg="add del">
          <ac:chgData name="Lee Gunho" userId="874ccda8e28cf451" providerId="LiveId" clId="{E3309ACA-3BF5-48F6-A366-9C563606502F}" dt="2022-11-27T07:06:40.329" v="1688" actId="22"/>
          <ac:spMkLst>
            <pc:docMk/>
            <pc:sldMk cId="1909820444" sldId="272"/>
            <ac:spMk id="5" creationId="{400559CA-4C73-0B20-FB49-C4568A3779D1}"/>
          </ac:spMkLst>
        </pc:spChg>
        <pc:spChg chg="add">
          <ac:chgData name="Lee Gunho" userId="874ccda8e28cf451" providerId="LiveId" clId="{E3309ACA-3BF5-48F6-A366-9C563606502F}" dt="2022-11-27T11:45:01.681" v="4168" actId="26606"/>
          <ac:spMkLst>
            <pc:docMk/>
            <pc:sldMk cId="1909820444" sldId="272"/>
            <ac:spMk id="9" creationId="{56E9B3E6-E277-4D68-BA48-9CB43FFBD6E2}"/>
          </ac:spMkLst>
        </pc:spChg>
        <pc:spChg chg="add">
          <ac:chgData name="Lee Gunho" userId="874ccda8e28cf451" providerId="LiveId" clId="{E3309ACA-3BF5-48F6-A366-9C563606502F}" dt="2022-11-27T11:45:01.681" v="4168" actId="26606"/>
          <ac:spMkLst>
            <pc:docMk/>
            <pc:sldMk cId="1909820444" sldId="272"/>
            <ac:spMk id="16" creationId="{D5B0017B-2ECA-49AF-B397-DC140825DF8D}"/>
          </ac:spMkLst>
        </pc:spChg>
        <pc:grpChg chg="add">
          <ac:chgData name="Lee Gunho" userId="874ccda8e28cf451" providerId="LiveId" clId="{E3309ACA-3BF5-48F6-A366-9C563606502F}" dt="2022-11-27T11:45:01.681" v="4168" actId="26606"/>
          <ac:grpSpMkLst>
            <pc:docMk/>
            <pc:sldMk cId="1909820444" sldId="272"/>
            <ac:grpSpMk id="11" creationId="{AE1C45F0-260A-458C-96ED-C1F6D2151219}"/>
          </ac:grpSpMkLst>
        </pc:grpChg>
        <pc:graphicFrameChg chg="add mod">
          <ac:chgData name="Lee Gunho" userId="874ccda8e28cf451" providerId="LiveId" clId="{E3309ACA-3BF5-48F6-A366-9C563606502F}" dt="2022-11-27T11:45:27.504" v="4175" actId="123"/>
          <ac:graphicFrameMkLst>
            <pc:docMk/>
            <pc:sldMk cId="1909820444" sldId="272"/>
            <ac:graphicFrameMk id="6" creationId="{26ABD4BA-D335-C9A4-7714-495CEB376FF4}"/>
          </ac:graphicFrameMkLst>
        </pc:graphicFrameChg>
        <pc:cxnChg chg="add">
          <ac:chgData name="Lee Gunho" userId="874ccda8e28cf451" providerId="LiveId" clId="{E3309ACA-3BF5-48F6-A366-9C563606502F}" dt="2022-11-27T11:45:01.681" v="4168" actId="26606"/>
          <ac:cxnSpMkLst>
            <pc:docMk/>
            <pc:sldMk cId="1909820444" sldId="272"/>
            <ac:cxnSpMk id="18" creationId="{6CF1BAF6-AD41-4082-B212-8A1F9A2E8779}"/>
          </ac:cxnSpMkLst>
        </pc:cxnChg>
      </pc:sldChg>
      <pc:sldChg chg="addSp delSp modSp new add del mod setBg modNotesTx">
        <pc:chgData name="Lee Gunho" userId="874ccda8e28cf451" providerId="LiveId" clId="{E3309ACA-3BF5-48F6-A366-9C563606502F}" dt="2022-11-27T07:28:28.801" v="2289" actId="1076"/>
        <pc:sldMkLst>
          <pc:docMk/>
          <pc:sldMk cId="10338588" sldId="273"/>
        </pc:sldMkLst>
        <pc:spChg chg="mod">
          <ac:chgData name="Lee Gunho" userId="874ccda8e28cf451" providerId="LiveId" clId="{E3309ACA-3BF5-48F6-A366-9C563606502F}" dt="2022-11-27T07:28:27.049" v="2288" actId="1076"/>
          <ac:spMkLst>
            <pc:docMk/>
            <pc:sldMk cId="10338588" sldId="273"/>
            <ac:spMk id="2" creationId="{F899CE79-528D-EEA8-454B-ADF122C393B2}"/>
          </ac:spMkLst>
        </pc:spChg>
        <pc:spChg chg="del mod">
          <ac:chgData name="Lee Gunho" userId="874ccda8e28cf451" providerId="LiveId" clId="{E3309ACA-3BF5-48F6-A366-9C563606502F}" dt="2022-11-27T07:17:19.859" v="1848" actId="478"/>
          <ac:spMkLst>
            <pc:docMk/>
            <pc:sldMk cId="10338588" sldId="273"/>
            <ac:spMk id="3" creationId="{BE92EDD9-3EDB-E12A-10E2-54D75F2A4803}"/>
          </ac:spMkLst>
        </pc:spChg>
        <pc:spChg chg="add">
          <ac:chgData name="Lee Gunho" userId="874ccda8e28cf451" providerId="LiveId" clId="{E3309ACA-3BF5-48F6-A366-9C563606502F}" dt="2022-11-27T07:21:17.868" v="2214" actId="26606"/>
          <ac:spMkLst>
            <pc:docMk/>
            <pc:sldMk cId="10338588" sldId="273"/>
            <ac:spMk id="9" creationId="{47942995-B07F-4636-9A06-C6A104B260A8}"/>
          </ac:spMkLst>
        </pc:spChg>
        <pc:spChg chg="add">
          <ac:chgData name="Lee Gunho" userId="874ccda8e28cf451" providerId="LiveId" clId="{E3309ACA-3BF5-48F6-A366-9C563606502F}" dt="2022-11-27T07:21:17.868" v="2214" actId="26606"/>
          <ac:spMkLst>
            <pc:docMk/>
            <pc:sldMk cId="10338588" sldId="273"/>
            <ac:spMk id="16" creationId="{B81933D1-5615-42C7-9C0B-4EB7105CCE2D}"/>
          </ac:spMkLst>
        </pc:spChg>
        <pc:spChg chg="add">
          <ac:chgData name="Lee Gunho" userId="874ccda8e28cf451" providerId="LiveId" clId="{E3309ACA-3BF5-48F6-A366-9C563606502F}" dt="2022-11-27T07:21:17.868" v="2214" actId="26606"/>
          <ac:spMkLst>
            <pc:docMk/>
            <pc:sldMk cId="10338588" sldId="273"/>
            <ac:spMk id="18" creationId="{19C9EAEA-39D0-4B0E-A0EB-51E7B26740B1}"/>
          </ac:spMkLst>
        </pc:spChg>
        <pc:grpChg chg="add">
          <ac:chgData name="Lee Gunho" userId="874ccda8e28cf451" providerId="LiveId" clId="{E3309ACA-3BF5-48F6-A366-9C563606502F}" dt="2022-11-27T07:21:17.868" v="2214" actId="26606"/>
          <ac:grpSpMkLst>
            <pc:docMk/>
            <pc:sldMk cId="10338588" sldId="273"/>
            <ac:grpSpMk id="11" creationId="{032D8612-31EB-44CF-A1D0-14FD4C705424}"/>
          </ac:grpSpMkLst>
        </pc:grpChg>
        <pc:graphicFrameChg chg="add mod modGraphic">
          <ac:chgData name="Lee Gunho" userId="874ccda8e28cf451" providerId="LiveId" clId="{E3309ACA-3BF5-48F6-A366-9C563606502F}" dt="2022-11-27T07:28:18.467" v="2284" actId="14734"/>
          <ac:graphicFrameMkLst>
            <pc:docMk/>
            <pc:sldMk cId="10338588" sldId="273"/>
            <ac:graphicFrameMk id="4" creationId="{04F910D0-773C-63DF-00C0-8FDB7BC0D12D}"/>
          </ac:graphicFrameMkLst>
        </pc:graphicFrameChg>
        <pc:picChg chg="add mod">
          <ac:chgData name="Lee Gunho" userId="874ccda8e28cf451" providerId="LiveId" clId="{E3309ACA-3BF5-48F6-A366-9C563606502F}" dt="2022-11-27T07:28:28.801" v="2289" actId="1076"/>
          <ac:picMkLst>
            <pc:docMk/>
            <pc:sldMk cId="10338588" sldId="273"/>
            <ac:picMk id="6" creationId="{31902EC0-2F61-5B23-6D94-5EC7B3BD8753}"/>
          </ac:picMkLst>
        </pc:picChg>
      </pc:sldChg>
      <pc:sldChg chg="modSp new del mod ord">
        <pc:chgData name="Lee Gunho" userId="874ccda8e28cf451" providerId="LiveId" clId="{E3309ACA-3BF5-48F6-A366-9C563606502F}" dt="2022-11-27T07:06:18.972" v="1686" actId="2696"/>
        <pc:sldMkLst>
          <pc:docMk/>
          <pc:sldMk cId="3481484969" sldId="273"/>
        </pc:sldMkLst>
        <pc:spChg chg="mod">
          <ac:chgData name="Lee Gunho" userId="874ccda8e28cf451" providerId="LiveId" clId="{E3309ACA-3BF5-48F6-A366-9C563606502F}" dt="2022-11-27T07:05:06.444" v="1683" actId="114"/>
          <ac:spMkLst>
            <pc:docMk/>
            <pc:sldMk cId="3481484969" sldId="273"/>
            <ac:spMk id="2" creationId="{F83707BC-9429-184E-AB05-0F8DA8148FD8}"/>
          </ac:spMkLst>
        </pc:spChg>
        <pc:spChg chg="mod">
          <ac:chgData name="Lee Gunho" userId="874ccda8e28cf451" providerId="LiveId" clId="{E3309ACA-3BF5-48F6-A366-9C563606502F}" dt="2022-11-27T07:05:20.770" v="1685" actId="20577"/>
          <ac:spMkLst>
            <pc:docMk/>
            <pc:sldMk cId="3481484969" sldId="273"/>
            <ac:spMk id="3" creationId="{563801FD-E7E8-6742-CC2D-CB014EC456BE}"/>
          </ac:spMkLst>
        </pc:spChg>
      </pc:sldChg>
      <pc:sldChg chg="addSp delSp modSp new mod">
        <pc:chgData name="Lee Gunho" userId="874ccda8e28cf451" providerId="LiveId" clId="{E3309ACA-3BF5-48F6-A366-9C563606502F}" dt="2022-11-27T07:47:50.661" v="2800" actId="1076"/>
        <pc:sldMkLst>
          <pc:docMk/>
          <pc:sldMk cId="3726425096" sldId="274"/>
        </pc:sldMkLst>
        <pc:spChg chg="mod">
          <ac:chgData name="Lee Gunho" userId="874ccda8e28cf451" providerId="LiveId" clId="{E3309ACA-3BF5-48F6-A366-9C563606502F}" dt="2022-11-27T07:42:13.337" v="2617"/>
          <ac:spMkLst>
            <pc:docMk/>
            <pc:sldMk cId="3726425096" sldId="274"/>
            <ac:spMk id="2" creationId="{23010452-F624-D945-51A8-F9D58E82C93D}"/>
          </ac:spMkLst>
        </pc:spChg>
        <pc:spChg chg="del mod">
          <ac:chgData name="Lee Gunho" userId="874ccda8e28cf451" providerId="LiveId" clId="{E3309ACA-3BF5-48F6-A366-9C563606502F}" dt="2022-11-27T07:41:55.974" v="2610" actId="478"/>
          <ac:spMkLst>
            <pc:docMk/>
            <pc:sldMk cId="3726425096" sldId="274"/>
            <ac:spMk id="3" creationId="{1CE5FC5D-62FC-33B6-BBBD-EF2F25CF9A73}"/>
          </ac:spMkLst>
        </pc:spChg>
        <pc:graphicFrameChg chg="add mod modGraphic">
          <ac:chgData name="Lee Gunho" userId="874ccda8e28cf451" providerId="LiveId" clId="{E3309ACA-3BF5-48F6-A366-9C563606502F}" dt="2022-11-27T07:46:31.578" v="2792" actId="1076"/>
          <ac:graphicFrameMkLst>
            <pc:docMk/>
            <pc:sldMk cId="3726425096" sldId="274"/>
            <ac:graphicFrameMk id="4" creationId="{07627D88-82B6-4A45-AA21-ACC56B9EE4F9}"/>
          </ac:graphicFrameMkLst>
        </pc:graphicFrameChg>
        <pc:picChg chg="add mod">
          <ac:chgData name="Lee Gunho" userId="874ccda8e28cf451" providerId="LiveId" clId="{E3309ACA-3BF5-48F6-A366-9C563606502F}" dt="2022-11-27T07:47:50.661" v="2800" actId="1076"/>
          <ac:picMkLst>
            <pc:docMk/>
            <pc:sldMk cId="3726425096" sldId="274"/>
            <ac:picMk id="6" creationId="{1AA24973-C49D-6AB3-36C7-2FE808AE2247}"/>
          </ac:picMkLst>
        </pc:picChg>
      </pc:sldChg>
      <pc:sldChg chg="modSp add del mod modNotesTx">
        <pc:chgData name="Lee Gunho" userId="874ccda8e28cf451" providerId="LiveId" clId="{E3309ACA-3BF5-48F6-A366-9C563606502F}" dt="2022-11-27T07:41:49.187" v="2606" actId="2696"/>
        <pc:sldMkLst>
          <pc:docMk/>
          <pc:sldMk cId="3747550658" sldId="274"/>
        </pc:sldMkLst>
        <pc:spChg chg="mod">
          <ac:chgData name="Lee Gunho" userId="874ccda8e28cf451" providerId="LiveId" clId="{E3309ACA-3BF5-48F6-A366-9C563606502F}" dt="2022-11-27T07:28:57.595" v="2293" actId="1076"/>
          <ac:spMkLst>
            <pc:docMk/>
            <pc:sldMk cId="3747550658" sldId="274"/>
            <ac:spMk id="2" creationId="{F899CE79-528D-EEA8-454B-ADF122C393B2}"/>
          </ac:spMkLst>
        </pc:spChg>
        <pc:graphicFrameChg chg="mod modGraphic">
          <ac:chgData name="Lee Gunho" userId="874ccda8e28cf451" providerId="LiveId" clId="{E3309ACA-3BF5-48F6-A366-9C563606502F}" dt="2022-11-27T07:41:41.251" v="2605" actId="14734"/>
          <ac:graphicFrameMkLst>
            <pc:docMk/>
            <pc:sldMk cId="3747550658" sldId="274"/>
            <ac:graphicFrameMk id="4" creationId="{04F910D0-773C-63DF-00C0-8FDB7BC0D12D}"/>
          </ac:graphicFrameMkLst>
        </pc:graphicFrameChg>
      </pc:sldChg>
      <pc:sldChg chg="addSp delSp modSp new mod">
        <pc:chgData name="Lee Gunho" userId="874ccda8e28cf451" providerId="LiveId" clId="{E3309ACA-3BF5-48F6-A366-9C563606502F}" dt="2022-11-27T11:46:13.792" v="4180" actId="20577"/>
        <pc:sldMkLst>
          <pc:docMk/>
          <pc:sldMk cId="4196688128" sldId="275"/>
        </pc:sldMkLst>
        <pc:spChg chg="mod">
          <ac:chgData name="Lee Gunho" userId="874ccda8e28cf451" providerId="LiveId" clId="{E3309ACA-3BF5-48F6-A366-9C563606502F}" dt="2022-11-27T07:50:49.666" v="2805" actId="1076"/>
          <ac:spMkLst>
            <pc:docMk/>
            <pc:sldMk cId="4196688128" sldId="275"/>
            <ac:spMk id="2" creationId="{F89C0DB0-9504-06A0-7F0B-3A8158B285B1}"/>
          </ac:spMkLst>
        </pc:spChg>
        <pc:spChg chg="del">
          <ac:chgData name="Lee Gunho" userId="874ccda8e28cf451" providerId="LiveId" clId="{E3309ACA-3BF5-48F6-A366-9C563606502F}" dt="2022-11-27T07:50:45.017" v="2804" actId="478"/>
          <ac:spMkLst>
            <pc:docMk/>
            <pc:sldMk cId="4196688128" sldId="275"/>
            <ac:spMk id="3" creationId="{A9FBC8F9-20C2-3179-AADF-583B96CBEA07}"/>
          </ac:spMkLst>
        </pc:spChg>
        <pc:graphicFrameChg chg="add del mod modGraphic">
          <ac:chgData name="Lee Gunho" userId="874ccda8e28cf451" providerId="LiveId" clId="{E3309ACA-3BF5-48F6-A366-9C563606502F}" dt="2022-11-27T07:53:30.165" v="3003" actId="478"/>
          <ac:graphicFrameMkLst>
            <pc:docMk/>
            <pc:sldMk cId="4196688128" sldId="275"/>
            <ac:graphicFrameMk id="4" creationId="{1065866C-E5CA-B2C3-5959-79E251A8D66E}"/>
          </ac:graphicFrameMkLst>
        </pc:graphicFrameChg>
        <pc:graphicFrameChg chg="add del mod modGraphic">
          <ac:chgData name="Lee Gunho" userId="874ccda8e28cf451" providerId="LiveId" clId="{E3309ACA-3BF5-48F6-A366-9C563606502F}" dt="2022-11-27T08:03:03.788" v="3251" actId="478"/>
          <ac:graphicFrameMkLst>
            <pc:docMk/>
            <pc:sldMk cId="4196688128" sldId="275"/>
            <ac:graphicFrameMk id="5" creationId="{58EF0D7E-103D-C42F-5499-A085EFFEBDC9}"/>
          </ac:graphicFrameMkLst>
        </pc:graphicFrameChg>
        <pc:graphicFrameChg chg="add mod modGraphic">
          <ac:chgData name="Lee Gunho" userId="874ccda8e28cf451" providerId="LiveId" clId="{E3309ACA-3BF5-48F6-A366-9C563606502F}" dt="2022-11-27T11:46:13.792" v="4180" actId="20577"/>
          <ac:graphicFrameMkLst>
            <pc:docMk/>
            <pc:sldMk cId="4196688128" sldId="275"/>
            <ac:graphicFrameMk id="8" creationId="{5007E16E-D943-8848-C6BB-AA5CDFFC3487}"/>
          </ac:graphicFrameMkLst>
        </pc:graphicFrameChg>
        <pc:picChg chg="add mod">
          <ac:chgData name="Lee Gunho" userId="874ccda8e28cf451" providerId="LiveId" clId="{E3309ACA-3BF5-48F6-A366-9C563606502F}" dt="2022-11-27T08:00:17.648" v="3154" actId="1440"/>
          <ac:picMkLst>
            <pc:docMk/>
            <pc:sldMk cId="4196688128" sldId="275"/>
            <ac:picMk id="7" creationId="{CB1ECF90-EDB7-9E13-DDEB-16098C7BEC85}"/>
          </ac:picMkLst>
        </pc:picChg>
      </pc:sldChg>
      <pc:sldChg chg="addSp delSp modSp new mod">
        <pc:chgData name="Lee Gunho" userId="874ccda8e28cf451" providerId="LiveId" clId="{E3309ACA-3BF5-48F6-A366-9C563606502F}" dt="2022-11-27T08:10:30.863" v="3551" actId="1440"/>
        <pc:sldMkLst>
          <pc:docMk/>
          <pc:sldMk cId="662402420" sldId="276"/>
        </pc:sldMkLst>
        <pc:spChg chg="mod">
          <ac:chgData name="Lee Gunho" userId="874ccda8e28cf451" providerId="LiveId" clId="{E3309ACA-3BF5-48F6-A366-9C563606502F}" dt="2022-11-27T08:00:44.451" v="3157" actId="1076"/>
          <ac:spMkLst>
            <pc:docMk/>
            <pc:sldMk cId="662402420" sldId="276"/>
            <ac:spMk id="2" creationId="{D0A4498E-DE47-78DB-E31A-E24F1B9EF108}"/>
          </ac:spMkLst>
        </pc:spChg>
        <pc:spChg chg="del mod">
          <ac:chgData name="Lee Gunho" userId="874ccda8e28cf451" providerId="LiveId" clId="{E3309ACA-3BF5-48F6-A366-9C563606502F}" dt="2022-11-27T08:01:07.921" v="3159" actId="478"/>
          <ac:spMkLst>
            <pc:docMk/>
            <pc:sldMk cId="662402420" sldId="276"/>
            <ac:spMk id="3" creationId="{CBE02514-B3ED-64EA-131B-07F0A910CEB3}"/>
          </ac:spMkLst>
        </pc:spChg>
        <pc:graphicFrameChg chg="add mod modGraphic">
          <ac:chgData name="Lee Gunho" userId="874ccda8e28cf451" providerId="LiveId" clId="{E3309ACA-3BF5-48F6-A366-9C563606502F}" dt="2022-11-27T08:01:23.509" v="3181" actId="20577"/>
          <ac:graphicFrameMkLst>
            <pc:docMk/>
            <pc:sldMk cId="662402420" sldId="276"/>
            <ac:graphicFrameMk id="4" creationId="{5678A11C-7158-D5AF-0289-A05378DE9251}"/>
          </ac:graphicFrameMkLst>
        </pc:graphicFrameChg>
        <pc:picChg chg="add del mod">
          <ac:chgData name="Lee Gunho" userId="874ccda8e28cf451" providerId="LiveId" clId="{E3309ACA-3BF5-48F6-A366-9C563606502F}" dt="2022-11-27T08:06:41.552" v="3545" actId="478"/>
          <ac:picMkLst>
            <pc:docMk/>
            <pc:sldMk cId="662402420" sldId="276"/>
            <ac:picMk id="6" creationId="{C8C4C584-26B0-E6D9-9ACD-A4E5BBC172A9}"/>
          </ac:picMkLst>
        </pc:picChg>
        <pc:picChg chg="add mod">
          <ac:chgData name="Lee Gunho" userId="874ccda8e28cf451" providerId="LiveId" clId="{E3309ACA-3BF5-48F6-A366-9C563606502F}" dt="2022-11-27T08:10:30.863" v="3551" actId="1440"/>
          <ac:picMkLst>
            <pc:docMk/>
            <pc:sldMk cId="662402420" sldId="276"/>
            <ac:picMk id="8" creationId="{E7CD7BF1-9B90-E2E2-296F-A5542ECE1410}"/>
          </ac:picMkLst>
        </pc:picChg>
      </pc:sldChg>
      <pc:sldChg chg="addSp delSp modSp new mod">
        <pc:chgData name="Lee Gunho" userId="874ccda8e28cf451" providerId="LiveId" clId="{E3309ACA-3BF5-48F6-A366-9C563606502F}" dt="2022-11-27T11:53:32.285" v="4190" actId="1440"/>
        <pc:sldMkLst>
          <pc:docMk/>
          <pc:sldMk cId="1021790557" sldId="277"/>
        </pc:sldMkLst>
        <pc:spChg chg="mod">
          <ac:chgData name="Lee Gunho" userId="874ccda8e28cf451" providerId="LiveId" clId="{E3309ACA-3BF5-48F6-A366-9C563606502F}" dt="2022-11-27T08:11:21.714" v="3557" actId="1076"/>
          <ac:spMkLst>
            <pc:docMk/>
            <pc:sldMk cId="1021790557" sldId="277"/>
            <ac:spMk id="2" creationId="{D5DCE42A-533F-6388-8D3D-DEA8E158027F}"/>
          </ac:spMkLst>
        </pc:spChg>
        <pc:spChg chg="del">
          <ac:chgData name="Lee Gunho" userId="874ccda8e28cf451" providerId="LiveId" clId="{E3309ACA-3BF5-48F6-A366-9C563606502F}" dt="2022-11-27T08:11:14.302" v="3554" actId="478"/>
          <ac:spMkLst>
            <pc:docMk/>
            <pc:sldMk cId="1021790557" sldId="277"/>
            <ac:spMk id="3" creationId="{66228ADE-6067-B3E0-D9FC-723F26FB6A68}"/>
          </ac:spMkLst>
        </pc:spChg>
        <pc:graphicFrameChg chg="add mod modGraphic">
          <ac:chgData name="Lee Gunho" userId="874ccda8e28cf451" providerId="LiveId" clId="{E3309ACA-3BF5-48F6-A366-9C563606502F}" dt="2022-11-27T08:17:58.465" v="3689" actId="108"/>
          <ac:graphicFrameMkLst>
            <pc:docMk/>
            <pc:sldMk cId="1021790557" sldId="277"/>
            <ac:graphicFrameMk id="4" creationId="{729386A8-E92A-8302-074E-84D8234F2F52}"/>
          </ac:graphicFrameMkLst>
        </pc:graphicFrameChg>
        <pc:picChg chg="add del mod">
          <ac:chgData name="Lee Gunho" userId="874ccda8e28cf451" providerId="LiveId" clId="{E3309ACA-3BF5-48F6-A366-9C563606502F}" dt="2022-11-27T11:53:14.750" v="4181" actId="478"/>
          <ac:picMkLst>
            <pc:docMk/>
            <pc:sldMk cId="1021790557" sldId="277"/>
            <ac:picMk id="5" creationId="{04350163-B2B7-E1C8-B27B-17027A5E2B9A}"/>
          </ac:picMkLst>
        </pc:picChg>
        <pc:picChg chg="add del mod">
          <ac:chgData name="Lee Gunho" userId="874ccda8e28cf451" providerId="LiveId" clId="{E3309ACA-3BF5-48F6-A366-9C563606502F}" dt="2022-11-27T08:21:01.918" v="3692" actId="478"/>
          <ac:picMkLst>
            <pc:docMk/>
            <pc:sldMk cId="1021790557" sldId="277"/>
            <ac:picMk id="6" creationId="{C70A5685-FAF1-80F6-5542-A981AAE947E1}"/>
          </ac:picMkLst>
        </pc:picChg>
        <pc:picChg chg="add mod">
          <ac:chgData name="Lee Gunho" userId="874ccda8e28cf451" providerId="LiveId" clId="{E3309ACA-3BF5-48F6-A366-9C563606502F}" dt="2022-11-27T11:53:32.285" v="4190" actId="1440"/>
          <ac:picMkLst>
            <pc:docMk/>
            <pc:sldMk cId="1021790557" sldId="277"/>
            <ac:picMk id="7" creationId="{B914B9F5-265F-BF51-E0B7-E3229F186FF6}"/>
          </ac:picMkLst>
        </pc:picChg>
      </pc:sldChg>
      <pc:sldChg chg="addSp delSp modSp new mod setBg addAnim delAnim">
        <pc:chgData name="Lee Gunho" userId="874ccda8e28cf451" providerId="LiveId" clId="{E3309ACA-3BF5-48F6-A366-9C563606502F}" dt="2022-11-27T11:54:42.025" v="4206" actId="2711"/>
        <pc:sldMkLst>
          <pc:docMk/>
          <pc:sldMk cId="1397784566" sldId="278"/>
        </pc:sldMkLst>
        <pc:spChg chg="mod">
          <ac:chgData name="Lee Gunho" userId="874ccda8e28cf451" providerId="LiveId" clId="{E3309ACA-3BF5-48F6-A366-9C563606502F}" dt="2022-11-27T11:54:42.025" v="4206" actId="2711"/>
          <ac:spMkLst>
            <pc:docMk/>
            <pc:sldMk cId="1397784566" sldId="278"/>
            <ac:spMk id="2" creationId="{7E7F91C2-872A-27AA-4983-F6F0550E1E9E}"/>
          </ac:spMkLst>
        </pc:spChg>
        <pc:spChg chg="del mod">
          <ac:chgData name="Lee Gunho" userId="874ccda8e28cf451" providerId="LiveId" clId="{E3309ACA-3BF5-48F6-A366-9C563606502F}" dt="2022-11-27T11:54:12.011" v="4191" actId="478"/>
          <ac:spMkLst>
            <pc:docMk/>
            <pc:sldMk cId="1397784566" sldId="278"/>
            <ac:spMk id="3" creationId="{4B299C2A-BD0D-C026-5773-DC96E566B1D6}"/>
          </ac:spMkLst>
        </pc:spChg>
        <pc:spChg chg="add del mod">
          <ac:chgData name="Lee Gunho" userId="874ccda8e28cf451" providerId="LiveId" clId="{E3309ACA-3BF5-48F6-A366-9C563606502F}" dt="2022-11-27T11:54:15.456" v="4192" actId="478"/>
          <ac:spMkLst>
            <pc:docMk/>
            <pc:sldMk cId="1397784566" sldId="278"/>
            <ac:spMk id="5" creationId="{8C122556-04E3-989D-2CA8-6E0661BD6F5A}"/>
          </ac:spMkLst>
        </pc:spChg>
        <pc:spChg chg="add del">
          <ac:chgData name="Lee Gunho" userId="874ccda8e28cf451" providerId="LiveId" clId="{E3309ACA-3BF5-48F6-A366-9C563606502F}" dt="2022-11-27T11:54:34.894" v="4198" actId="26606"/>
          <ac:spMkLst>
            <pc:docMk/>
            <pc:sldMk cId="1397784566" sldId="278"/>
            <ac:spMk id="7" creationId="{9095C1F4-AE7F-44E4-8693-40D3D6831140}"/>
          </ac:spMkLst>
        </pc:spChg>
        <pc:spChg chg="add del">
          <ac:chgData name="Lee Gunho" userId="874ccda8e28cf451" providerId="LiveId" clId="{E3309ACA-3BF5-48F6-A366-9C563606502F}" dt="2022-11-27T11:54:37.353" v="4203" actId="26606"/>
          <ac:spMkLst>
            <pc:docMk/>
            <pc:sldMk cId="1397784566" sldId="278"/>
            <ac:spMk id="11" creationId="{2CEF98E4-3709-4952-8F42-2305CCE34FA3}"/>
          </ac:spMkLst>
        </pc:spChg>
        <pc:spChg chg="add del">
          <ac:chgData name="Lee Gunho" userId="874ccda8e28cf451" providerId="LiveId" clId="{E3309ACA-3BF5-48F6-A366-9C563606502F}" dt="2022-11-27T11:54:34.894" v="4198" actId="26606"/>
          <ac:spMkLst>
            <pc:docMk/>
            <pc:sldMk cId="1397784566" sldId="278"/>
            <ac:spMk id="13" creationId="{871AEA07-1E14-44B4-8E55-64EF049CD66F}"/>
          </ac:spMkLst>
        </pc:spChg>
        <pc:spChg chg="add del">
          <ac:chgData name="Lee Gunho" userId="874ccda8e28cf451" providerId="LiveId" clId="{E3309ACA-3BF5-48F6-A366-9C563606502F}" dt="2022-11-27T11:54:36.759" v="4200" actId="26606"/>
          <ac:spMkLst>
            <pc:docMk/>
            <pc:sldMk cId="1397784566" sldId="278"/>
            <ac:spMk id="19" creationId="{1EADCAF8-8823-4E89-8612-21029831A4B2}"/>
          </ac:spMkLst>
        </pc:spChg>
        <pc:spChg chg="add del">
          <ac:chgData name="Lee Gunho" userId="874ccda8e28cf451" providerId="LiveId" clId="{E3309ACA-3BF5-48F6-A366-9C563606502F}" dt="2022-11-27T11:54:36.759" v="4200" actId="26606"/>
          <ac:spMkLst>
            <pc:docMk/>
            <pc:sldMk cId="1397784566" sldId="278"/>
            <ac:spMk id="20" creationId="{28CA07B2-0819-4B62-9425-7A52BBDD7070}"/>
          </ac:spMkLst>
        </pc:spChg>
        <pc:spChg chg="add del">
          <ac:chgData name="Lee Gunho" userId="874ccda8e28cf451" providerId="LiveId" clId="{E3309ACA-3BF5-48F6-A366-9C563606502F}" dt="2022-11-27T11:54:37.353" v="4203" actId="26606"/>
          <ac:spMkLst>
            <pc:docMk/>
            <pc:sldMk cId="1397784566" sldId="278"/>
            <ac:spMk id="24" creationId="{A7895A40-19A4-42D6-9D30-DBC1E8002635}"/>
          </ac:spMkLst>
        </pc:spChg>
        <pc:spChg chg="add del">
          <ac:chgData name="Lee Gunho" userId="874ccda8e28cf451" providerId="LiveId" clId="{E3309ACA-3BF5-48F6-A366-9C563606502F}" dt="2022-11-27T11:54:37.353" v="4203" actId="26606"/>
          <ac:spMkLst>
            <pc:docMk/>
            <pc:sldMk cId="1397784566" sldId="278"/>
            <ac:spMk id="25" creationId="{02F429C4-ABC9-46FC-818A-B5429CDE4A96}"/>
          </ac:spMkLst>
        </pc:spChg>
        <pc:spChg chg="add del">
          <ac:chgData name="Lee Gunho" userId="874ccda8e28cf451" providerId="LiveId" clId="{E3309ACA-3BF5-48F6-A366-9C563606502F}" dt="2022-11-27T11:54:37.353" v="4203" actId="26606"/>
          <ac:spMkLst>
            <pc:docMk/>
            <pc:sldMk cId="1397784566" sldId="278"/>
            <ac:spMk id="26" creationId="{F10BCCF5-D685-47FF-B675-647EAEB72C8E}"/>
          </ac:spMkLst>
        </pc:spChg>
        <pc:spChg chg="add del">
          <ac:chgData name="Lee Gunho" userId="874ccda8e28cf451" providerId="LiveId" clId="{E3309ACA-3BF5-48F6-A366-9C563606502F}" dt="2022-11-27T11:54:37.353" v="4203" actId="26606"/>
          <ac:spMkLst>
            <pc:docMk/>
            <pc:sldMk cId="1397784566" sldId="278"/>
            <ac:spMk id="27" creationId="{B0EE8A42-107A-4D4C-8D56-BBAE95C7FC0D}"/>
          </ac:spMkLst>
        </pc:spChg>
        <pc:spChg chg="add">
          <ac:chgData name="Lee Gunho" userId="874ccda8e28cf451" providerId="LiveId" clId="{E3309ACA-3BF5-48F6-A366-9C563606502F}" dt="2022-11-27T11:54:37.353" v="4204" actId="26606"/>
          <ac:spMkLst>
            <pc:docMk/>
            <pc:sldMk cId="1397784566" sldId="278"/>
            <ac:spMk id="29" creationId="{4522B21E-B2B9-4C72-9A71-C87EFD137480}"/>
          </ac:spMkLst>
        </pc:spChg>
        <pc:spChg chg="add">
          <ac:chgData name="Lee Gunho" userId="874ccda8e28cf451" providerId="LiveId" clId="{E3309ACA-3BF5-48F6-A366-9C563606502F}" dt="2022-11-27T11:54:37.353" v="4204" actId="26606"/>
          <ac:spMkLst>
            <pc:docMk/>
            <pc:sldMk cId="1397784566" sldId="278"/>
            <ac:spMk id="30" creationId="{5EB7D2A2-F448-44D4-938C-DC84CBCB3B1E}"/>
          </ac:spMkLst>
        </pc:spChg>
        <pc:spChg chg="add">
          <ac:chgData name="Lee Gunho" userId="874ccda8e28cf451" providerId="LiveId" clId="{E3309ACA-3BF5-48F6-A366-9C563606502F}" dt="2022-11-27T11:54:37.353" v="4204" actId="26606"/>
          <ac:spMkLst>
            <pc:docMk/>
            <pc:sldMk cId="1397784566" sldId="278"/>
            <ac:spMk id="31" creationId="{871AEA07-1E14-44B4-8E55-64EF049CD66F}"/>
          </ac:spMkLst>
        </pc:spChg>
        <pc:grpChg chg="add del">
          <ac:chgData name="Lee Gunho" userId="874ccda8e28cf451" providerId="LiveId" clId="{E3309ACA-3BF5-48F6-A366-9C563606502F}" dt="2022-11-27T11:54:34.894" v="4198" actId="26606"/>
          <ac:grpSpMkLst>
            <pc:docMk/>
            <pc:sldMk cId="1397784566" sldId="278"/>
            <ac:grpSpMk id="9" creationId="{8734DDD3-F723-4DD3-8ABE-EC0B2AC87D74}"/>
          </ac:grpSpMkLst>
        </pc:grpChg>
        <pc:grpChg chg="add del">
          <ac:chgData name="Lee Gunho" userId="874ccda8e28cf451" providerId="LiveId" clId="{E3309ACA-3BF5-48F6-A366-9C563606502F}" dt="2022-11-27T11:54:36.759" v="4200" actId="26606"/>
          <ac:grpSpMkLst>
            <pc:docMk/>
            <pc:sldMk cId="1397784566" sldId="278"/>
            <ac:grpSpMk id="21" creationId="{DA02BEE4-A5D4-40AF-882D-49D34B086FFF}"/>
          </ac:grpSpMkLst>
        </pc:grpChg>
        <pc:cxnChg chg="add">
          <ac:chgData name="Lee Gunho" userId="874ccda8e28cf451" providerId="LiveId" clId="{E3309ACA-3BF5-48F6-A366-9C563606502F}" dt="2022-11-27T11:54:37.353" v="4204" actId="26606"/>
          <ac:cxnSpMkLst>
            <pc:docMk/>
            <pc:sldMk cId="1397784566" sldId="278"/>
            <ac:cxnSpMk id="32" creationId="{F7C8EA93-3210-4C62-99E9-153C275E3A87}"/>
          </ac:cxnSpMkLst>
        </pc:cxnChg>
      </pc:sldChg>
      <pc:sldChg chg="addSp delSp modSp new mod setBg">
        <pc:chgData name="Lee Gunho" userId="874ccda8e28cf451" providerId="LiveId" clId="{E3309ACA-3BF5-48F6-A366-9C563606502F}" dt="2022-11-27T11:54:56.797" v="4208" actId="2711"/>
        <pc:sldMkLst>
          <pc:docMk/>
          <pc:sldMk cId="2120287318" sldId="279"/>
        </pc:sldMkLst>
        <pc:spChg chg="mod">
          <ac:chgData name="Lee Gunho" userId="874ccda8e28cf451" providerId="LiveId" clId="{E3309ACA-3BF5-48F6-A366-9C563606502F}" dt="2022-11-27T11:54:56.797" v="4208" actId="2711"/>
          <ac:spMkLst>
            <pc:docMk/>
            <pc:sldMk cId="2120287318" sldId="279"/>
            <ac:spMk id="2" creationId="{DC212D10-B80A-AE95-06FA-DE08BC28E64F}"/>
          </ac:spMkLst>
        </pc:spChg>
        <pc:spChg chg="del mod">
          <ac:chgData name="Lee Gunho" userId="874ccda8e28cf451" providerId="LiveId" clId="{E3309ACA-3BF5-48F6-A366-9C563606502F}" dt="2022-11-27T10:22:34.778" v="3784"/>
          <ac:spMkLst>
            <pc:docMk/>
            <pc:sldMk cId="2120287318" sldId="279"/>
            <ac:spMk id="3" creationId="{E002C0AB-4720-6EC0-6D37-55328E7F9C3D}"/>
          </ac:spMkLst>
        </pc:spChg>
        <pc:spChg chg="add del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10" creationId="{BA79A7CF-01AF-4178-9369-94E0C90EB046}"/>
          </ac:spMkLst>
        </pc:spChg>
        <pc:spChg chg="add del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12" creationId="{99413ED5-9ED4-4772-BCE4-2BCAE6B12E35}"/>
          </ac:spMkLst>
        </pc:spChg>
        <pc:spChg chg="add del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14" creationId="{04357C93-F0CB-4A1C-8F77-4E9063789819}"/>
          </ac:spMkLst>
        </pc:spChg>
        <pc:spChg chg="add del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16" creationId="{90F533E9-6690-41A8-A372-4C6C622D028D}"/>
          </ac:spMkLst>
        </pc:spChg>
        <pc:spChg chg="add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21" creationId="{665DBBEF-238B-476B-96AB-8AAC3224ECEA}"/>
          </ac:spMkLst>
        </pc:spChg>
        <pc:spChg chg="add">
          <ac:chgData name="Lee Gunho" userId="874ccda8e28cf451" providerId="LiveId" clId="{E3309ACA-3BF5-48F6-A366-9C563606502F}" dt="2022-11-27T10:27:21.685" v="3795" actId="26606"/>
          <ac:spMkLst>
            <pc:docMk/>
            <pc:sldMk cId="2120287318" sldId="279"/>
            <ac:spMk id="23" creationId="{3FCFB1DE-0B7E-48CC-BA90-B2AB0889F9D6}"/>
          </ac:spMkLst>
        </pc:spChg>
        <pc:picChg chg="add mod">
          <ac:chgData name="Lee Gunho" userId="874ccda8e28cf451" providerId="LiveId" clId="{E3309ACA-3BF5-48F6-A366-9C563606502F}" dt="2022-11-27T10:27:27.109" v="3796" actId="1440"/>
          <ac:picMkLst>
            <pc:docMk/>
            <pc:sldMk cId="2120287318" sldId="279"/>
            <ac:picMk id="5" creationId="{785A02E4-26B4-86F7-C803-FFDDAFBF2AF3}"/>
          </ac:picMkLst>
        </pc:picChg>
      </pc:sldChg>
      <pc:sldChg chg="addSp modSp new mod modNotesTx">
        <pc:chgData name="Lee Gunho" userId="874ccda8e28cf451" providerId="LiveId" clId="{E3309ACA-3BF5-48F6-A366-9C563606502F}" dt="2022-11-27T11:19:56.549" v="3936" actId="1076"/>
        <pc:sldMkLst>
          <pc:docMk/>
          <pc:sldMk cId="2144845882" sldId="280"/>
        </pc:sldMkLst>
        <pc:spChg chg="mod">
          <ac:chgData name="Lee Gunho" userId="874ccda8e28cf451" providerId="LiveId" clId="{E3309ACA-3BF5-48F6-A366-9C563606502F}" dt="2022-11-27T10:54:30.029" v="3851" actId="114"/>
          <ac:spMkLst>
            <pc:docMk/>
            <pc:sldMk cId="2144845882" sldId="280"/>
            <ac:spMk id="2" creationId="{63AC4C48-7BB1-BD75-2097-C2E1799ABB4B}"/>
          </ac:spMkLst>
        </pc:spChg>
        <pc:spChg chg="mod">
          <ac:chgData name="Lee Gunho" userId="874ccda8e28cf451" providerId="LiveId" clId="{E3309ACA-3BF5-48F6-A366-9C563606502F}" dt="2022-11-27T11:19:56.549" v="3936" actId="1076"/>
          <ac:spMkLst>
            <pc:docMk/>
            <pc:sldMk cId="2144845882" sldId="280"/>
            <ac:spMk id="3" creationId="{46059FD4-6202-7FA9-C40F-85DBAFF9E3E1}"/>
          </ac:spMkLst>
        </pc:spChg>
        <pc:picChg chg="add mod">
          <ac:chgData name="Lee Gunho" userId="874ccda8e28cf451" providerId="LiveId" clId="{E3309ACA-3BF5-48F6-A366-9C563606502F}" dt="2022-11-27T10:39:17.148" v="3833" actId="1076"/>
          <ac:picMkLst>
            <pc:docMk/>
            <pc:sldMk cId="2144845882" sldId="280"/>
            <ac:picMk id="4" creationId="{60F87947-EE95-ED39-20AB-BDF8B33FC412}"/>
          </ac:picMkLst>
        </pc:picChg>
      </pc:sldChg>
      <pc:sldChg chg="addSp delSp modSp new mod setBg">
        <pc:chgData name="Lee Gunho" userId="874ccda8e28cf451" providerId="LiveId" clId="{E3309ACA-3BF5-48F6-A366-9C563606502F}" dt="2022-11-27T11:07:22.788" v="3911" actId="1076"/>
        <pc:sldMkLst>
          <pc:docMk/>
          <pc:sldMk cId="4154314676" sldId="281"/>
        </pc:sldMkLst>
        <pc:spChg chg="mod">
          <ac:chgData name="Lee Gunho" userId="874ccda8e28cf451" providerId="LiveId" clId="{E3309ACA-3BF5-48F6-A366-9C563606502F}" dt="2022-11-27T11:01:50.015" v="3895" actId="26606"/>
          <ac:spMkLst>
            <pc:docMk/>
            <pc:sldMk cId="4154314676" sldId="281"/>
            <ac:spMk id="2" creationId="{97EF0F30-00F8-7210-9DBF-57E2B7E3EE9C}"/>
          </ac:spMkLst>
        </pc:spChg>
        <pc:spChg chg="del mod">
          <ac:chgData name="Lee Gunho" userId="874ccda8e28cf451" providerId="LiveId" clId="{E3309ACA-3BF5-48F6-A366-9C563606502F}" dt="2022-11-27T11:01:36.292" v="3887"/>
          <ac:spMkLst>
            <pc:docMk/>
            <pc:sldMk cId="4154314676" sldId="281"/>
            <ac:spMk id="3" creationId="{2BFAF4F2-7D7C-FF76-842F-F875113882A4}"/>
          </ac:spMkLst>
        </pc:spChg>
        <pc:spChg chg="add mod">
          <ac:chgData name="Lee Gunho" userId="874ccda8e28cf451" providerId="LiveId" clId="{E3309ACA-3BF5-48F6-A366-9C563606502F}" dt="2022-11-27T11:07:14.380" v="3908"/>
          <ac:spMkLst>
            <pc:docMk/>
            <pc:sldMk cId="4154314676" sldId="281"/>
            <ac:spMk id="9" creationId="{463FBFA6-E5E7-4D0D-2584-B5D02225BAE0}"/>
          </ac:spMkLst>
        </pc:spChg>
        <pc:spChg chg="add">
          <ac:chgData name="Lee Gunho" userId="874ccda8e28cf451" providerId="LiveId" clId="{E3309ACA-3BF5-48F6-A366-9C563606502F}" dt="2022-11-27T11:01:50.015" v="3895" actId="26606"/>
          <ac:spMkLst>
            <pc:docMk/>
            <pc:sldMk cId="4154314676" sldId="281"/>
            <ac:spMk id="12" creationId="{FFB60E8C-7224-44A4-87A0-46A1711DD2ED}"/>
          </ac:spMkLst>
        </pc:spChg>
        <pc:spChg chg="add">
          <ac:chgData name="Lee Gunho" userId="874ccda8e28cf451" providerId="LiveId" clId="{E3309ACA-3BF5-48F6-A366-9C563606502F}" dt="2022-11-27T11:01:50.015" v="3895" actId="26606"/>
          <ac:spMkLst>
            <pc:docMk/>
            <pc:sldMk cId="4154314676" sldId="281"/>
            <ac:spMk id="14" creationId="{5DA32751-37A2-45C0-BE94-63D375E27003}"/>
          </ac:spMkLst>
        </pc:spChg>
        <pc:spChg chg="add">
          <ac:chgData name="Lee Gunho" userId="874ccda8e28cf451" providerId="LiveId" clId="{E3309ACA-3BF5-48F6-A366-9C563606502F}" dt="2022-11-27T11:01:50.015" v="3895" actId="26606"/>
          <ac:spMkLst>
            <pc:docMk/>
            <pc:sldMk cId="4154314676" sldId="281"/>
            <ac:spMk id="16" creationId="{E659831F-0D9A-4C63-9EBB-8435B85A440F}"/>
          </ac:spMkLst>
        </pc:spChg>
        <pc:spChg chg="add">
          <ac:chgData name="Lee Gunho" userId="874ccda8e28cf451" providerId="LiveId" clId="{E3309ACA-3BF5-48F6-A366-9C563606502F}" dt="2022-11-27T11:01:50.015" v="3895" actId="26606"/>
          <ac:spMkLst>
            <pc:docMk/>
            <pc:sldMk cId="4154314676" sldId="281"/>
            <ac:spMk id="18" creationId="{5A55FBCD-CD42-40F5-8A1B-3203F9CAEEAA}"/>
          </ac:spMkLst>
        </pc:spChg>
        <pc:picChg chg="add mod">
          <ac:chgData name="Lee Gunho" userId="874ccda8e28cf451" providerId="LiveId" clId="{E3309ACA-3BF5-48F6-A366-9C563606502F}" dt="2022-11-27T11:07:22.788" v="3911" actId="1076"/>
          <ac:picMkLst>
            <pc:docMk/>
            <pc:sldMk cId="4154314676" sldId="281"/>
            <ac:picMk id="5" creationId="{051EEC73-A5C3-085B-33A2-2AF36853E702}"/>
          </ac:picMkLst>
        </pc:picChg>
      </pc:sldChg>
      <pc:sldChg chg="addSp delSp modSp new mod setBg">
        <pc:chgData name="Lee Gunho" userId="874ccda8e28cf451" providerId="LiveId" clId="{E3309ACA-3BF5-48F6-A366-9C563606502F}" dt="2022-11-27T11:20:22.381" v="3938" actId="1076"/>
        <pc:sldMkLst>
          <pc:docMk/>
          <pc:sldMk cId="1716718747" sldId="282"/>
        </pc:sldMkLst>
        <pc:spChg chg="mod">
          <ac:chgData name="Lee Gunho" userId="874ccda8e28cf451" providerId="LiveId" clId="{E3309ACA-3BF5-48F6-A366-9C563606502F}" dt="2022-11-27T11:15:48.736" v="3928" actId="26606"/>
          <ac:spMkLst>
            <pc:docMk/>
            <pc:sldMk cId="1716718747" sldId="282"/>
            <ac:spMk id="2" creationId="{96B597C9-CDD8-EB37-B1EF-9F0A2CD3BFD1}"/>
          </ac:spMkLst>
        </pc:spChg>
        <pc:spChg chg="del mod">
          <ac:chgData name="Lee Gunho" userId="874ccda8e28cf451" providerId="LiveId" clId="{E3309ACA-3BF5-48F6-A366-9C563606502F}" dt="2022-11-27T11:13:51.604" v="3919"/>
          <ac:spMkLst>
            <pc:docMk/>
            <pc:sldMk cId="1716718747" sldId="282"/>
            <ac:spMk id="3" creationId="{A9096F7E-CE46-06E2-92D3-63B3A0479701}"/>
          </ac:spMkLst>
        </pc:spChg>
        <pc:spChg chg="add del mod">
          <ac:chgData name="Lee Gunho" userId="874ccda8e28cf451" providerId="LiveId" clId="{E3309ACA-3BF5-48F6-A366-9C563606502F}" dt="2022-11-27T11:14:04.451" v="3924"/>
          <ac:spMkLst>
            <pc:docMk/>
            <pc:sldMk cId="1716718747" sldId="282"/>
            <ac:spMk id="7" creationId="{5839B19B-5409-7A08-8C26-1E8003D32821}"/>
          </ac:spMkLst>
        </pc:spChg>
        <pc:spChg chg="add mod">
          <ac:chgData name="Lee Gunho" userId="874ccda8e28cf451" providerId="LiveId" clId="{E3309ACA-3BF5-48F6-A366-9C563606502F}" dt="2022-11-27T11:20:22.381" v="3938" actId="1076"/>
          <ac:spMkLst>
            <pc:docMk/>
            <pc:sldMk cId="1716718747" sldId="282"/>
            <ac:spMk id="13" creationId="{B457EC0C-94B1-3D12-B0B3-68BE1638EE3A}"/>
          </ac:spMkLst>
        </pc:spChg>
        <pc:spChg chg="add">
          <ac:chgData name="Lee Gunho" userId="874ccda8e28cf451" providerId="LiveId" clId="{E3309ACA-3BF5-48F6-A366-9C563606502F}" dt="2022-11-27T11:15:48.736" v="3928" actId="26606"/>
          <ac:spMkLst>
            <pc:docMk/>
            <pc:sldMk cId="1716718747" sldId="282"/>
            <ac:spMk id="16" creationId="{32AEEBC8-9D30-42EF-95F2-386C2653FBF0}"/>
          </ac:spMkLst>
        </pc:spChg>
        <pc:spChg chg="add">
          <ac:chgData name="Lee Gunho" userId="874ccda8e28cf451" providerId="LiveId" clId="{E3309ACA-3BF5-48F6-A366-9C563606502F}" dt="2022-11-27T11:15:48.736" v="3928" actId="26606"/>
          <ac:spMkLst>
            <pc:docMk/>
            <pc:sldMk cId="1716718747" sldId="282"/>
            <ac:spMk id="18" creationId="{2E92FA66-67D7-4CB4-94D3-E643A9AD4757}"/>
          </ac:spMkLst>
        </pc:spChg>
        <pc:picChg chg="add del mod">
          <ac:chgData name="Lee Gunho" userId="874ccda8e28cf451" providerId="LiveId" clId="{E3309ACA-3BF5-48F6-A366-9C563606502F}" dt="2022-11-27T11:13:54.769" v="3922" actId="478"/>
          <ac:picMkLst>
            <pc:docMk/>
            <pc:sldMk cId="1716718747" sldId="282"/>
            <ac:picMk id="5" creationId="{C2D31463-3BFF-DE17-68B7-FD9DB410BB31}"/>
          </ac:picMkLst>
        </pc:picChg>
        <pc:picChg chg="add mod">
          <ac:chgData name="Lee Gunho" userId="874ccda8e28cf451" providerId="LiveId" clId="{E3309ACA-3BF5-48F6-A366-9C563606502F}" dt="2022-11-27T11:15:58.015" v="3929" actId="1440"/>
          <ac:picMkLst>
            <pc:docMk/>
            <pc:sldMk cId="1716718747" sldId="282"/>
            <ac:picMk id="9" creationId="{606E675F-93AF-F9E0-7D61-DD22F4B3AF3A}"/>
          </ac:picMkLst>
        </pc:picChg>
      </pc:sldChg>
      <pc:sldChg chg="addSp delSp modSp new mod setBg">
        <pc:chgData name="Lee Gunho" userId="874ccda8e28cf451" providerId="LiveId" clId="{E3309ACA-3BF5-48F6-A366-9C563606502F}" dt="2022-11-27T11:29:27.085" v="4021" actId="123"/>
        <pc:sldMkLst>
          <pc:docMk/>
          <pc:sldMk cId="3839993374" sldId="283"/>
        </pc:sldMkLst>
        <pc:spChg chg="mod">
          <ac:chgData name="Lee Gunho" userId="874ccda8e28cf451" providerId="LiveId" clId="{E3309ACA-3BF5-48F6-A366-9C563606502F}" dt="2022-11-27T11:26:25.962" v="4016" actId="27636"/>
          <ac:spMkLst>
            <pc:docMk/>
            <pc:sldMk cId="3839993374" sldId="283"/>
            <ac:spMk id="2" creationId="{843E398F-A5EC-B3C2-BFD8-53B4016EA5DA}"/>
          </ac:spMkLst>
        </pc:spChg>
        <pc:spChg chg="mod">
          <ac:chgData name="Lee Gunho" userId="874ccda8e28cf451" providerId="LiveId" clId="{E3309ACA-3BF5-48F6-A366-9C563606502F}" dt="2022-11-27T11:29:27.085" v="4021" actId="123"/>
          <ac:spMkLst>
            <pc:docMk/>
            <pc:sldMk cId="3839993374" sldId="283"/>
            <ac:spMk id="3" creationId="{163F5D43-AA27-663C-EF8A-118F5E86AB48}"/>
          </ac:spMkLst>
        </pc:spChg>
        <pc:spChg chg="add del">
          <ac:chgData name="Lee Gunho" userId="874ccda8e28cf451" providerId="LiveId" clId="{E3309ACA-3BF5-48F6-A366-9C563606502F}" dt="2022-11-27T11:24:08.434" v="3996" actId="22"/>
          <ac:spMkLst>
            <pc:docMk/>
            <pc:sldMk cId="3839993374" sldId="283"/>
            <ac:spMk id="5" creationId="{F2C70C5F-B2EE-AE66-6E72-F1FA9954B0DC}"/>
          </ac:spMkLst>
        </pc:spChg>
        <pc:spChg chg="add">
          <ac:chgData name="Lee Gunho" userId="874ccda8e28cf451" providerId="LiveId" clId="{E3309ACA-3BF5-48F6-A366-9C563606502F}" dt="2022-11-27T11:24:45.102" v="4002" actId="26606"/>
          <ac:spMkLst>
            <pc:docMk/>
            <pc:sldMk cId="3839993374" sldId="283"/>
            <ac:spMk id="11" creationId="{DBC6133C-0615-4CE4-9132-37E609A9BDFA}"/>
          </ac:spMkLst>
        </pc:spChg>
        <pc:spChg chg="add">
          <ac:chgData name="Lee Gunho" userId="874ccda8e28cf451" providerId="LiveId" clId="{E3309ACA-3BF5-48F6-A366-9C563606502F}" dt="2022-11-27T11:24:45.102" v="4002" actId="26606"/>
          <ac:spMkLst>
            <pc:docMk/>
            <pc:sldMk cId="3839993374" sldId="283"/>
            <ac:spMk id="13" creationId="{169CC832-2974-4E8D-90ED-3E2941BA7336}"/>
          </ac:spMkLst>
        </pc:spChg>
        <pc:spChg chg="add">
          <ac:chgData name="Lee Gunho" userId="874ccda8e28cf451" providerId="LiveId" clId="{E3309ACA-3BF5-48F6-A366-9C563606502F}" dt="2022-11-27T11:24:45.102" v="4002" actId="26606"/>
          <ac:spMkLst>
            <pc:docMk/>
            <pc:sldMk cId="3839993374" sldId="283"/>
            <ac:spMk id="15" creationId="{55222F96-971A-4F90-B841-6BAB416C7AC1}"/>
          </ac:spMkLst>
        </pc:spChg>
        <pc:spChg chg="add">
          <ac:chgData name="Lee Gunho" userId="874ccda8e28cf451" providerId="LiveId" clId="{E3309ACA-3BF5-48F6-A366-9C563606502F}" dt="2022-11-27T11:24:45.102" v="4002" actId="26606"/>
          <ac:spMkLst>
            <pc:docMk/>
            <pc:sldMk cId="3839993374" sldId="283"/>
            <ac:spMk id="17" creationId="{08980754-6F4B-43C9-B9BE-127B6BED6586}"/>
          </ac:spMkLst>
        </pc:spChg>
        <pc:spChg chg="add">
          <ac:chgData name="Lee Gunho" userId="874ccda8e28cf451" providerId="LiveId" clId="{E3309ACA-3BF5-48F6-A366-9C563606502F}" dt="2022-11-27T11:24:45.102" v="4002" actId="26606"/>
          <ac:spMkLst>
            <pc:docMk/>
            <pc:sldMk cId="3839993374" sldId="283"/>
            <ac:spMk id="19" creationId="{2C1BBA94-3F40-40AA-8BB9-E69E25E537C1}"/>
          </ac:spMkLst>
        </pc:spChg>
        <pc:picChg chg="add mod">
          <ac:chgData name="Lee Gunho" userId="874ccda8e28cf451" providerId="LiveId" clId="{E3309ACA-3BF5-48F6-A366-9C563606502F}" dt="2022-11-27T11:25:53.307" v="4006" actId="1038"/>
          <ac:picMkLst>
            <pc:docMk/>
            <pc:sldMk cId="3839993374" sldId="283"/>
            <ac:picMk id="6" creationId="{FF94FEC7-1784-2231-2A21-3EDFA9CADE4D}"/>
          </ac:picMkLst>
        </pc:picChg>
      </pc:sldChg>
      <pc:sldChg chg="modSp new mod">
        <pc:chgData name="Lee Gunho" userId="874ccda8e28cf451" providerId="LiveId" clId="{E3309ACA-3BF5-48F6-A366-9C563606502F}" dt="2022-11-27T11:33:42.602" v="4047"/>
        <pc:sldMkLst>
          <pc:docMk/>
          <pc:sldMk cId="964141724" sldId="284"/>
        </pc:sldMkLst>
        <pc:spChg chg="mod">
          <ac:chgData name="Lee Gunho" userId="874ccda8e28cf451" providerId="LiveId" clId="{E3309ACA-3BF5-48F6-A366-9C563606502F}" dt="2022-11-27T11:30:14.050" v="4037" actId="2711"/>
          <ac:spMkLst>
            <pc:docMk/>
            <pc:sldMk cId="964141724" sldId="284"/>
            <ac:spMk id="2" creationId="{EF7BF2F1-E4BD-212A-FB43-B02E205F3ACA}"/>
          </ac:spMkLst>
        </pc:spChg>
        <pc:spChg chg="mod">
          <ac:chgData name="Lee Gunho" userId="874ccda8e28cf451" providerId="LiveId" clId="{E3309ACA-3BF5-48F6-A366-9C563606502F}" dt="2022-11-27T11:33:42.602" v="4047"/>
          <ac:spMkLst>
            <pc:docMk/>
            <pc:sldMk cId="964141724" sldId="284"/>
            <ac:spMk id="3" creationId="{90D810F4-2A64-B358-B089-0DC5E6F5575B}"/>
          </ac:spMkLst>
        </pc:spChg>
      </pc:sldChg>
      <pc:sldChg chg="addSp delSp modSp new mod setBg">
        <pc:chgData name="Lee Gunho" userId="874ccda8e28cf451" providerId="LiveId" clId="{E3309ACA-3BF5-48F6-A366-9C563606502F}" dt="2022-11-27T11:35:29.286" v="4125" actId="1076"/>
        <pc:sldMkLst>
          <pc:docMk/>
          <pc:sldMk cId="1340607208" sldId="285"/>
        </pc:sldMkLst>
        <pc:spChg chg="del">
          <ac:chgData name="Lee Gunho" userId="874ccda8e28cf451" providerId="LiveId" clId="{E3309ACA-3BF5-48F6-A366-9C563606502F}" dt="2022-11-27T11:33:57.328" v="4053" actId="478"/>
          <ac:spMkLst>
            <pc:docMk/>
            <pc:sldMk cId="1340607208" sldId="285"/>
            <ac:spMk id="2" creationId="{D825974F-E6F8-985F-2BC8-356D8738159B}"/>
          </ac:spMkLst>
        </pc:spChg>
        <pc:spChg chg="add del mod">
          <ac:chgData name="Lee Gunho" userId="874ccda8e28cf451" providerId="LiveId" clId="{E3309ACA-3BF5-48F6-A366-9C563606502F}" dt="2022-11-27T11:35:06.333" v="4112" actId="26606"/>
          <ac:spMkLst>
            <pc:docMk/>
            <pc:sldMk cId="1340607208" sldId="285"/>
            <ac:spMk id="3" creationId="{8B5D99EB-EB41-103D-385A-FEF8B4A29B04}"/>
          </ac:spMkLst>
        </pc:spChg>
        <pc:spChg chg="add mod">
          <ac:chgData name="Lee Gunho" userId="874ccda8e28cf451" providerId="LiveId" clId="{E3309ACA-3BF5-48F6-A366-9C563606502F}" dt="2022-11-27T11:35:29.286" v="4125" actId="1076"/>
          <ac:spMkLst>
            <pc:docMk/>
            <pc:sldMk cId="1340607208" sldId="285"/>
            <ac:spMk id="8" creationId="{8B5D99EB-EB41-103D-385A-FEF8B4A29B04}"/>
          </ac:spMkLst>
        </pc:spChg>
        <pc:spChg chg="add">
          <ac:chgData name="Lee Gunho" userId="874ccda8e28cf451" providerId="LiveId" clId="{E3309ACA-3BF5-48F6-A366-9C563606502F}" dt="2022-11-27T11:35:06.333" v="4112" actId="26606"/>
          <ac:spMkLst>
            <pc:docMk/>
            <pc:sldMk cId="1340607208" sldId="285"/>
            <ac:spMk id="10" creationId="{EDDBB197-D710-4A4F-A9CA-FD2177498BE8}"/>
          </ac:spMkLst>
        </pc:spChg>
        <pc:spChg chg="add">
          <ac:chgData name="Lee Gunho" userId="874ccda8e28cf451" providerId="LiveId" clId="{E3309ACA-3BF5-48F6-A366-9C563606502F}" dt="2022-11-27T11:35:06.333" v="4112" actId="26606"/>
          <ac:spMkLst>
            <pc:docMk/>
            <pc:sldMk cId="1340607208" sldId="285"/>
            <ac:spMk id="12" creationId="{975D1CFA-2CDB-4B64-BD9F-85744E8DA12F}"/>
          </ac:spMkLst>
        </pc:spChg>
        <pc:grpChg chg="add">
          <ac:chgData name="Lee Gunho" userId="874ccda8e28cf451" providerId="LiveId" clId="{E3309ACA-3BF5-48F6-A366-9C563606502F}" dt="2022-11-27T11:35:06.333" v="4112" actId="26606"/>
          <ac:grpSpMkLst>
            <pc:docMk/>
            <pc:sldMk cId="1340607208" sldId="285"/>
            <ac:grpSpMk id="14" creationId="{25EE5136-01F1-466C-962D-BA9B4C6757AA}"/>
          </ac:grpSpMkLst>
        </pc:grpChg>
        <pc:graphicFrameChg chg="add del">
          <ac:chgData name="Lee Gunho" userId="874ccda8e28cf451" providerId="LiveId" clId="{E3309ACA-3BF5-48F6-A366-9C563606502F}" dt="2022-11-27T11:35:06.318" v="4111" actId="26606"/>
          <ac:graphicFrameMkLst>
            <pc:docMk/>
            <pc:sldMk cId="1340607208" sldId="285"/>
            <ac:graphicFrameMk id="5" creationId="{F1D27FA7-F00C-5AF8-F636-69CB45CAF873}"/>
          </ac:graphicFrameMkLst>
        </pc:graphicFrameChg>
        <pc:picChg chg="add">
          <ac:chgData name="Lee Gunho" userId="874ccda8e28cf451" providerId="LiveId" clId="{E3309ACA-3BF5-48F6-A366-9C563606502F}" dt="2022-11-27T11:35:06.333" v="4112" actId="26606"/>
          <ac:picMkLst>
            <pc:docMk/>
            <pc:sldMk cId="1340607208" sldId="285"/>
            <ac:picMk id="7" creationId="{240DA548-EC3D-D92E-637B-82E6C82933C2}"/>
          </ac:picMkLst>
        </pc:picChg>
      </pc:sldChg>
      <pc:sldChg chg="modSp new del mod">
        <pc:chgData name="Lee Gunho" userId="874ccda8e28cf451" providerId="LiveId" clId="{E3309ACA-3BF5-48F6-A366-9C563606502F}" dt="2022-11-27T11:33:49.161" v="4051" actId="680"/>
        <pc:sldMkLst>
          <pc:docMk/>
          <pc:sldMk cId="1593611842" sldId="285"/>
        </pc:sldMkLst>
        <pc:spChg chg="mod">
          <ac:chgData name="Lee Gunho" userId="874ccda8e28cf451" providerId="LiveId" clId="{E3309ACA-3BF5-48F6-A366-9C563606502F}" dt="2022-11-27T11:33:48.736" v="4050" actId="20577"/>
          <ac:spMkLst>
            <pc:docMk/>
            <pc:sldMk cId="1593611842" sldId="285"/>
            <ac:spMk id="2" creationId="{4238F66A-0FA6-C696-E847-5D82EF537C5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5EEDE-CFFB-4695-8201-C391A2A2B6E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3A19BD-B05F-4B0A-9F24-74F223AF9048}">
      <dgm:prSet custT="1"/>
      <dgm:spPr/>
      <dgm:t>
        <a:bodyPr/>
        <a:lstStyle/>
        <a:p>
          <a:pPr algn="just"/>
          <a:r>
            <a:rPr lang="en-US" sz="2000" dirty="0">
              <a:latin typeface="times" panose="02020603050405020304" pitchFamily="18" charset="0"/>
              <a:cs typeface="times" panose="02020603050405020304" pitchFamily="18" charset="0"/>
            </a:rPr>
            <a:t>Yolo still struggles localize some objects, especially small ones. </a:t>
          </a:r>
        </a:p>
      </dgm:t>
    </dgm:pt>
    <dgm:pt modelId="{A52BEA70-0A0B-44DF-BD40-65F267653F4C}" type="parTrans" cxnId="{BBAF7120-F099-4AC0-9332-2AAF4C93E13F}">
      <dgm:prSet/>
      <dgm:spPr/>
      <dgm:t>
        <a:bodyPr/>
        <a:lstStyle/>
        <a:p>
          <a:endParaRPr lang="en-US"/>
        </a:p>
      </dgm:t>
    </dgm:pt>
    <dgm:pt modelId="{E76386B6-C83B-4CBA-B88F-4E0111248C12}" type="sibTrans" cxnId="{BBAF7120-F099-4AC0-9332-2AAF4C93E13F}">
      <dgm:prSet/>
      <dgm:spPr/>
      <dgm:t>
        <a:bodyPr/>
        <a:lstStyle/>
        <a:p>
          <a:endParaRPr lang="en-US"/>
        </a:p>
      </dgm:t>
    </dgm:pt>
    <dgm:pt modelId="{9BFD2312-BBC3-44BD-833E-EF2F93B62114}">
      <dgm:prSet custT="1"/>
      <dgm:spPr/>
      <dgm:t>
        <a:bodyPr/>
        <a:lstStyle/>
        <a:p>
          <a:pPr algn="just"/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rPr>
            <a:t>In addition, it still lags behind the state-of-the-art detection systems in accuracy. </a:t>
          </a:r>
        </a:p>
      </dgm:t>
    </dgm:pt>
    <dgm:pt modelId="{0FE872C7-B66B-436D-B809-BB1338775783}" type="parTrans" cxnId="{2399149A-A228-4BCB-8F5C-FF9061AD5BB5}">
      <dgm:prSet/>
      <dgm:spPr/>
      <dgm:t>
        <a:bodyPr/>
        <a:lstStyle/>
        <a:p>
          <a:endParaRPr lang="en-US"/>
        </a:p>
      </dgm:t>
    </dgm:pt>
    <dgm:pt modelId="{641AC088-030C-4906-837F-83ADB75B305D}" type="sibTrans" cxnId="{2399149A-A228-4BCB-8F5C-FF9061AD5BB5}">
      <dgm:prSet/>
      <dgm:spPr/>
      <dgm:t>
        <a:bodyPr/>
        <a:lstStyle/>
        <a:p>
          <a:endParaRPr lang="en-US"/>
        </a:p>
      </dgm:t>
    </dgm:pt>
    <dgm:pt modelId="{AD456DD4-C823-4279-A734-A2B6884F2B1B}" type="pres">
      <dgm:prSet presAssocID="{E005EEDE-CFFB-4695-8201-C391A2A2B6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FB8BB0-06AF-41CE-9EA9-8255F9662788}" type="pres">
      <dgm:prSet presAssocID="{2D3A19BD-B05F-4B0A-9F24-74F223AF9048}" presName="hierRoot1" presStyleCnt="0"/>
      <dgm:spPr/>
    </dgm:pt>
    <dgm:pt modelId="{F73B291A-9B03-44A1-B60E-6BE691167D3F}" type="pres">
      <dgm:prSet presAssocID="{2D3A19BD-B05F-4B0A-9F24-74F223AF9048}" presName="composite" presStyleCnt="0"/>
      <dgm:spPr/>
    </dgm:pt>
    <dgm:pt modelId="{4D714F29-5570-4625-B833-106271EB6AC2}" type="pres">
      <dgm:prSet presAssocID="{2D3A19BD-B05F-4B0A-9F24-74F223AF9048}" presName="background" presStyleLbl="node0" presStyleIdx="0" presStyleCnt="2"/>
      <dgm:spPr/>
    </dgm:pt>
    <dgm:pt modelId="{563884B7-51C2-4B14-8ED7-34C299A47D65}" type="pres">
      <dgm:prSet presAssocID="{2D3A19BD-B05F-4B0A-9F24-74F223AF9048}" presName="text" presStyleLbl="fgAcc0" presStyleIdx="0" presStyleCnt="2" custScaleX="95433">
        <dgm:presLayoutVars>
          <dgm:chPref val="3"/>
        </dgm:presLayoutVars>
      </dgm:prSet>
      <dgm:spPr/>
    </dgm:pt>
    <dgm:pt modelId="{1F194371-5DD2-4540-A606-7C7CD37B254C}" type="pres">
      <dgm:prSet presAssocID="{2D3A19BD-B05F-4B0A-9F24-74F223AF9048}" presName="hierChild2" presStyleCnt="0"/>
      <dgm:spPr/>
    </dgm:pt>
    <dgm:pt modelId="{7B55B421-6D79-40BA-8396-AB9DBEF3F552}" type="pres">
      <dgm:prSet presAssocID="{9BFD2312-BBC3-44BD-833E-EF2F93B62114}" presName="hierRoot1" presStyleCnt="0"/>
      <dgm:spPr/>
    </dgm:pt>
    <dgm:pt modelId="{754C6C66-1766-424F-8652-06521691EB10}" type="pres">
      <dgm:prSet presAssocID="{9BFD2312-BBC3-44BD-833E-EF2F93B62114}" presName="composite" presStyleCnt="0"/>
      <dgm:spPr/>
    </dgm:pt>
    <dgm:pt modelId="{D96F8C56-690C-41CD-BC2F-DC75E2521BB1}" type="pres">
      <dgm:prSet presAssocID="{9BFD2312-BBC3-44BD-833E-EF2F93B62114}" presName="background" presStyleLbl="node0" presStyleIdx="1" presStyleCnt="2"/>
      <dgm:spPr/>
    </dgm:pt>
    <dgm:pt modelId="{629B16C2-7BED-4703-9770-D8D5751D686E}" type="pres">
      <dgm:prSet presAssocID="{9BFD2312-BBC3-44BD-833E-EF2F93B62114}" presName="text" presStyleLbl="fgAcc0" presStyleIdx="1" presStyleCnt="2">
        <dgm:presLayoutVars>
          <dgm:chPref val="3"/>
        </dgm:presLayoutVars>
      </dgm:prSet>
      <dgm:spPr/>
    </dgm:pt>
    <dgm:pt modelId="{0A6542B9-AEAD-46C5-AD0F-647EB7C00E86}" type="pres">
      <dgm:prSet presAssocID="{9BFD2312-BBC3-44BD-833E-EF2F93B62114}" presName="hierChild2" presStyleCnt="0"/>
      <dgm:spPr/>
    </dgm:pt>
  </dgm:ptLst>
  <dgm:cxnLst>
    <dgm:cxn modelId="{BBAF7120-F099-4AC0-9332-2AAF4C93E13F}" srcId="{E005EEDE-CFFB-4695-8201-C391A2A2B6E1}" destId="{2D3A19BD-B05F-4B0A-9F24-74F223AF9048}" srcOrd="0" destOrd="0" parTransId="{A52BEA70-0A0B-44DF-BD40-65F267653F4C}" sibTransId="{E76386B6-C83B-4CBA-B88F-4E0111248C12}"/>
    <dgm:cxn modelId="{27F8F821-CEEB-412E-B833-4BBE9924D1A0}" type="presOf" srcId="{2D3A19BD-B05F-4B0A-9F24-74F223AF9048}" destId="{563884B7-51C2-4B14-8ED7-34C299A47D65}" srcOrd="0" destOrd="0" presId="urn:microsoft.com/office/officeart/2005/8/layout/hierarchy1"/>
    <dgm:cxn modelId="{59858B51-1C23-46B2-A776-2CA9E810536D}" type="presOf" srcId="{9BFD2312-BBC3-44BD-833E-EF2F93B62114}" destId="{629B16C2-7BED-4703-9770-D8D5751D686E}" srcOrd="0" destOrd="0" presId="urn:microsoft.com/office/officeart/2005/8/layout/hierarchy1"/>
    <dgm:cxn modelId="{2399149A-A228-4BCB-8F5C-FF9061AD5BB5}" srcId="{E005EEDE-CFFB-4695-8201-C391A2A2B6E1}" destId="{9BFD2312-BBC3-44BD-833E-EF2F93B62114}" srcOrd="1" destOrd="0" parTransId="{0FE872C7-B66B-436D-B809-BB1338775783}" sibTransId="{641AC088-030C-4906-837F-83ADB75B305D}"/>
    <dgm:cxn modelId="{18B371D7-6B99-4DCD-A35C-D08AB9FCCAA4}" type="presOf" srcId="{E005EEDE-CFFB-4695-8201-C391A2A2B6E1}" destId="{AD456DD4-C823-4279-A734-A2B6884F2B1B}" srcOrd="0" destOrd="0" presId="urn:microsoft.com/office/officeart/2005/8/layout/hierarchy1"/>
    <dgm:cxn modelId="{45B85F3E-C804-497C-8F66-4123C2CD3041}" type="presParOf" srcId="{AD456DD4-C823-4279-A734-A2B6884F2B1B}" destId="{CFFB8BB0-06AF-41CE-9EA9-8255F9662788}" srcOrd="0" destOrd="0" presId="urn:microsoft.com/office/officeart/2005/8/layout/hierarchy1"/>
    <dgm:cxn modelId="{9A58CF42-40C4-4523-98EC-795E38EC34B7}" type="presParOf" srcId="{CFFB8BB0-06AF-41CE-9EA9-8255F9662788}" destId="{F73B291A-9B03-44A1-B60E-6BE691167D3F}" srcOrd="0" destOrd="0" presId="urn:microsoft.com/office/officeart/2005/8/layout/hierarchy1"/>
    <dgm:cxn modelId="{26662897-F3AC-40AB-946A-0366F067D323}" type="presParOf" srcId="{F73B291A-9B03-44A1-B60E-6BE691167D3F}" destId="{4D714F29-5570-4625-B833-106271EB6AC2}" srcOrd="0" destOrd="0" presId="urn:microsoft.com/office/officeart/2005/8/layout/hierarchy1"/>
    <dgm:cxn modelId="{6894CCE0-C11F-4BDA-98A5-D7C3950A209B}" type="presParOf" srcId="{F73B291A-9B03-44A1-B60E-6BE691167D3F}" destId="{563884B7-51C2-4B14-8ED7-34C299A47D65}" srcOrd="1" destOrd="0" presId="urn:microsoft.com/office/officeart/2005/8/layout/hierarchy1"/>
    <dgm:cxn modelId="{1D988376-2396-4185-B974-0259CC904D3E}" type="presParOf" srcId="{CFFB8BB0-06AF-41CE-9EA9-8255F9662788}" destId="{1F194371-5DD2-4540-A606-7C7CD37B254C}" srcOrd="1" destOrd="0" presId="urn:microsoft.com/office/officeart/2005/8/layout/hierarchy1"/>
    <dgm:cxn modelId="{CAB38580-C2D6-4D32-BB97-F21B09F3927F}" type="presParOf" srcId="{AD456DD4-C823-4279-A734-A2B6884F2B1B}" destId="{7B55B421-6D79-40BA-8396-AB9DBEF3F552}" srcOrd="1" destOrd="0" presId="urn:microsoft.com/office/officeart/2005/8/layout/hierarchy1"/>
    <dgm:cxn modelId="{A0A79C39-903E-4504-9ECA-67CFC86F2A03}" type="presParOf" srcId="{7B55B421-6D79-40BA-8396-AB9DBEF3F552}" destId="{754C6C66-1766-424F-8652-06521691EB10}" srcOrd="0" destOrd="0" presId="urn:microsoft.com/office/officeart/2005/8/layout/hierarchy1"/>
    <dgm:cxn modelId="{1CF570C9-DCE0-4490-AB8C-14EFA3E75C46}" type="presParOf" srcId="{754C6C66-1766-424F-8652-06521691EB10}" destId="{D96F8C56-690C-41CD-BC2F-DC75E2521BB1}" srcOrd="0" destOrd="0" presId="urn:microsoft.com/office/officeart/2005/8/layout/hierarchy1"/>
    <dgm:cxn modelId="{AFF24EA5-1DC2-4017-8A17-687D5CB28E92}" type="presParOf" srcId="{754C6C66-1766-424F-8652-06521691EB10}" destId="{629B16C2-7BED-4703-9770-D8D5751D686E}" srcOrd="1" destOrd="0" presId="urn:microsoft.com/office/officeart/2005/8/layout/hierarchy1"/>
    <dgm:cxn modelId="{9B205E57-8406-43EE-95E3-9EFB7061F311}" type="presParOf" srcId="{7B55B421-6D79-40BA-8396-AB9DBEF3F552}" destId="{0A6542B9-AEAD-46C5-AD0F-647EB7C00E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08B7E-7062-44AA-AB75-77B43F9AAA5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522465-2DDC-4976-9642-E9A4169A913C}">
      <dgm:prSet/>
      <dgm:spPr/>
      <dgm:t>
        <a:bodyPr/>
        <a:lstStyle/>
        <a:p>
          <a:pPr algn="just"/>
          <a:r>
            <a:rPr lang="en-US" dirty="0">
              <a:latin typeface="times" panose="02020603050405020304" pitchFamily="18" charset="0"/>
              <a:cs typeface="times" panose="02020603050405020304" pitchFamily="18" charset="0"/>
            </a:rPr>
            <a:t>The model struggles with small objects that appear in groups. </a:t>
          </a:r>
        </a:p>
      </dgm:t>
    </dgm:pt>
    <dgm:pt modelId="{70D8B440-DE91-4457-82EA-1B89678E9F6A}" type="parTrans" cxnId="{7F306E12-48A5-4D29-A802-4FD37B7004C2}">
      <dgm:prSet/>
      <dgm:spPr/>
      <dgm:t>
        <a:bodyPr/>
        <a:lstStyle/>
        <a:p>
          <a:endParaRPr lang="en-US"/>
        </a:p>
      </dgm:t>
    </dgm:pt>
    <dgm:pt modelId="{771E56F3-CA87-4BBE-A6A0-3161DC13C74A}" type="sibTrans" cxnId="{7F306E12-48A5-4D29-A802-4FD37B7004C2}">
      <dgm:prSet/>
      <dgm:spPr/>
      <dgm:t>
        <a:bodyPr/>
        <a:lstStyle/>
        <a:p>
          <a:endParaRPr lang="en-US"/>
        </a:p>
      </dgm:t>
    </dgm:pt>
    <dgm:pt modelId="{666F7C86-4939-478F-B54A-00230F59B7A4}">
      <dgm:prSet/>
      <dgm:spPr/>
      <dgm:t>
        <a:bodyPr/>
        <a:lstStyle/>
        <a:p>
          <a:pPr algn="just"/>
          <a:r>
            <a:rPr lang="en-US" dirty="0">
              <a:latin typeface="times" panose="02020603050405020304" pitchFamily="18" charset="0"/>
              <a:cs typeface="times" panose="02020603050405020304" pitchFamily="18" charset="0"/>
            </a:rPr>
            <a:t>Since the model learns to predict bounding boxes from data, it struggles to generalize to objects in new or unusual aspect ratios or configurations.</a:t>
          </a:r>
        </a:p>
      </dgm:t>
    </dgm:pt>
    <dgm:pt modelId="{C209A9B6-EBF5-4AB8-83A0-CA39E8E06589}" type="parTrans" cxnId="{E30F62C9-6577-4FBF-84C3-B467A5AA0E17}">
      <dgm:prSet/>
      <dgm:spPr/>
      <dgm:t>
        <a:bodyPr/>
        <a:lstStyle/>
        <a:p>
          <a:endParaRPr lang="en-US"/>
        </a:p>
      </dgm:t>
    </dgm:pt>
    <dgm:pt modelId="{A64C33DE-735A-4B96-9131-68B921C5D6CF}" type="sibTrans" cxnId="{E30F62C9-6577-4FBF-84C3-B467A5AA0E17}">
      <dgm:prSet/>
      <dgm:spPr/>
      <dgm:t>
        <a:bodyPr/>
        <a:lstStyle/>
        <a:p>
          <a:endParaRPr lang="en-US"/>
        </a:p>
      </dgm:t>
    </dgm:pt>
    <dgm:pt modelId="{A23D6828-5841-4268-904C-3B46943EE85B}">
      <dgm:prSet custT="1"/>
      <dgm:spPr/>
      <dgm:t>
        <a:bodyPr/>
        <a:lstStyle/>
        <a:p>
          <a:pPr algn="just"/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rPr>
            <a:t>The model also uses relatively coarse features for predicting bounding boxes.</a:t>
          </a:r>
        </a:p>
      </dgm:t>
    </dgm:pt>
    <dgm:pt modelId="{D6306A08-B18E-41C9-97A8-808E0EF6E2CA}" type="parTrans" cxnId="{DFF80EBA-C79C-44AD-B278-84CC6B3EA444}">
      <dgm:prSet/>
      <dgm:spPr/>
      <dgm:t>
        <a:bodyPr/>
        <a:lstStyle/>
        <a:p>
          <a:endParaRPr lang="en-US"/>
        </a:p>
      </dgm:t>
    </dgm:pt>
    <dgm:pt modelId="{FE8F6DF2-C4B9-4A32-A153-66B861C9B8F9}" type="sibTrans" cxnId="{DFF80EBA-C79C-44AD-B278-84CC6B3EA444}">
      <dgm:prSet/>
      <dgm:spPr/>
      <dgm:t>
        <a:bodyPr/>
        <a:lstStyle/>
        <a:p>
          <a:endParaRPr lang="en-US"/>
        </a:p>
      </dgm:t>
    </dgm:pt>
    <dgm:pt modelId="{CAA0551D-A242-499C-9A27-1F5935C4422A}" type="pres">
      <dgm:prSet presAssocID="{38308B7E-7062-44AA-AB75-77B43F9AAA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1CD0BA-92F7-4DA3-9128-C27BA05DA448}" type="pres">
      <dgm:prSet presAssocID="{22522465-2DDC-4976-9642-E9A4169A913C}" presName="hierRoot1" presStyleCnt="0"/>
      <dgm:spPr/>
    </dgm:pt>
    <dgm:pt modelId="{97B181F9-AED7-43F3-845D-98657BDFBAB5}" type="pres">
      <dgm:prSet presAssocID="{22522465-2DDC-4976-9642-E9A4169A913C}" presName="composite" presStyleCnt="0"/>
      <dgm:spPr/>
    </dgm:pt>
    <dgm:pt modelId="{B5D0732D-2575-4980-8EE9-E9C28D3E9F85}" type="pres">
      <dgm:prSet presAssocID="{22522465-2DDC-4976-9642-E9A4169A913C}" presName="background" presStyleLbl="node0" presStyleIdx="0" presStyleCnt="3"/>
      <dgm:spPr/>
    </dgm:pt>
    <dgm:pt modelId="{1D22BDEF-9EA7-46A4-A0E6-85F8FAFC8D1A}" type="pres">
      <dgm:prSet presAssocID="{22522465-2DDC-4976-9642-E9A4169A913C}" presName="text" presStyleLbl="fgAcc0" presStyleIdx="0" presStyleCnt="3">
        <dgm:presLayoutVars>
          <dgm:chPref val="3"/>
        </dgm:presLayoutVars>
      </dgm:prSet>
      <dgm:spPr/>
    </dgm:pt>
    <dgm:pt modelId="{F78D4702-10D9-4B34-B5D1-8424852CC12C}" type="pres">
      <dgm:prSet presAssocID="{22522465-2DDC-4976-9642-E9A4169A913C}" presName="hierChild2" presStyleCnt="0"/>
      <dgm:spPr/>
    </dgm:pt>
    <dgm:pt modelId="{E606209C-7E6B-4803-9F1A-2F1E8B31C092}" type="pres">
      <dgm:prSet presAssocID="{666F7C86-4939-478F-B54A-00230F59B7A4}" presName="hierRoot1" presStyleCnt="0"/>
      <dgm:spPr/>
    </dgm:pt>
    <dgm:pt modelId="{959CC4AB-2958-4A10-A166-9CDACE3EAA27}" type="pres">
      <dgm:prSet presAssocID="{666F7C86-4939-478F-B54A-00230F59B7A4}" presName="composite" presStyleCnt="0"/>
      <dgm:spPr/>
    </dgm:pt>
    <dgm:pt modelId="{CBA6FF47-B162-4321-8622-2D9717097799}" type="pres">
      <dgm:prSet presAssocID="{666F7C86-4939-478F-B54A-00230F59B7A4}" presName="background" presStyleLbl="node0" presStyleIdx="1" presStyleCnt="3"/>
      <dgm:spPr/>
    </dgm:pt>
    <dgm:pt modelId="{AD660423-2D31-4681-B450-E3892C092EBA}" type="pres">
      <dgm:prSet presAssocID="{666F7C86-4939-478F-B54A-00230F59B7A4}" presName="text" presStyleLbl="fgAcc0" presStyleIdx="1" presStyleCnt="3">
        <dgm:presLayoutVars>
          <dgm:chPref val="3"/>
        </dgm:presLayoutVars>
      </dgm:prSet>
      <dgm:spPr/>
    </dgm:pt>
    <dgm:pt modelId="{478CC571-1F21-4ABD-9F43-80B34201AF88}" type="pres">
      <dgm:prSet presAssocID="{666F7C86-4939-478F-B54A-00230F59B7A4}" presName="hierChild2" presStyleCnt="0"/>
      <dgm:spPr/>
    </dgm:pt>
    <dgm:pt modelId="{A3C56645-3205-412C-9D1F-B5205F1169E2}" type="pres">
      <dgm:prSet presAssocID="{A23D6828-5841-4268-904C-3B46943EE85B}" presName="hierRoot1" presStyleCnt="0"/>
      <dgm:spPr/>
    </dgm:pt>
    <dgm:pt modelId="{742DD89D-99DE-4B6C-A9F9-8BFC6BFAAF58}" type="pres">
      <dgm:prSet presAssocID="{A23D6828-5841-4268-904C-3B46943EE85B}" presName="composite" presStyleCnt="0"/>
      <dgm:spPr/>
    </dgm:pt>
    <dgm:pt modelId="{3313CBE0-6CFA-4B27-B19A-D3838C403CC7}" type="pres">
      <dgm:prSet presAssocID="{A23D6828-5841-4268-904C-3B46943EE85B}" presName="background" presStyleLbl="node0" presStyleIdx="2" presStyleCnt="3"/>
      <dgm:spPr/>
    </dgm:pt>
    <dgm:pt modelId="{B35FA326-68D2-4A96-B853-48E92B218651}" type="pres">
      <dgm:prSet presAssocID="{A23D6828-5841-4268-904C-3B46943EE85B}" presName="text" presStyleLbl="fgAcc0" presStyleIdx="2" presStyleCnt="3">
        <dgm:presLayoutVars>
          <dgm:chPref val="3"/>
        </dgm:presLayoutVars>
      </dgm:prSet>
      <dgm:spPr/>
    </dgm:pt>
    <dgm:pt modelId="{8D3BDD9C-BE45-42B9-A381-AE488B0D4DE2}" type="pres">
      <dgm:prSet presAssocID="{A23D6828-5841-4268-904C-3B46943EE85B}" presName="hierChild2" presStyleCnt="0"/>
      <dgm:spPr/>
    </dgm:pt>
  </dgm:ptLst>
  <dgm:cxnLst>
    <dgm:cxn modelId="{7F306E12-48A5-4D29-A802-4FD37B7004C2}" srcId="{38308B7E-7062-44AA-AB75-77B43F9AAA59}" destId="{22522465-2DDC-4976-9642-E9A4169A913C}" srcOrd="0" destOrd="0" parTransId="{70D8B440-DE91-4457-82EA-1B89678E9F6A}" sibTransId="{771E56F3-CA87-4BBE-A6A0-3161DC13C74A}"/>
    <dgm:cxn modelId="{B8CC8534-3C0B-4434-B90D-F36135F52C80}" type="presOf" srcId="{666F7C86-4939-478F-B54A-00230F59B7A4}" destId="{AD660423-2D31-4681-B450-E3892C092EBA}" srcOrd="0" destOrd="0" presId="urn:microsoft.com/office/officeart/2005/8/layout/hierarchy1"/>
    <dgm:cxn modelId="{5ED7BD67-8952-46CE-8149-F1A15A408F2C}" type="presOf" srcId="{22522465-2DDC-4976-9642-E9A4169A913C}" destId="{1D22BDEF-9EA7-46A4-A0E6-85F8FAFC8D1A}" srcOrd="0" destOrd="0" presId="urn:microsoft.com/office/officeart/2005/8/layout/hierarchy1"/>
    <dgm:cxn modelId="{93325149-7AD4-4646-AE95-EB5558A87E41}" type="presOf" srcId="{A23D6828-5841-4268-904C-3B46943EE85B}" destId="{B35FA326-68D2-4A96-B853-48E92B218651}" srcOrd="0" destOrd="0" presId="urn:microsoft.com/office/officeart/2005/8/layout/hierarchy1"/>
    <dgm:cxn modelId="{DFF80EBA-C79C-44AD-B278-84CC6B3EA444}" srcId="{38308B7E-7062-44AA-AB75-77B43F9AAA59}" destId="{A23D6828-5841-4268-904C-3B46943EE85B}" srcOrd="2" destOrd="0" parTransId="{D6306A08-B18E-41C9-97A8-808E0EF6E2CA}" sibTransId="{FE8F6DF2-C4B9-4A32-A153-66B861C9B8F9}"/>
    <dgm:cxn modelId="{E30F62C9-6577-4FBF-84C3-B467A5AA0E17}" srcId="{38308B7E-7062-44AA-AB75-77B43F9AAA59}" destId="{666F7C86-4939-478F-B54A-00230F59B7A4}" srcOrd="1" destOrd="0" parTransId="{C209A9B6-EBF5-4AB8-83A0-CA39E8E06589}" sibTransId="{A64C33DE-735A-4B96-9131-68B921C5D6CF}"/>
    <dgm:cxn modelId="{91531AE0-1742-475E-9985-1F33FBCEE101}" type="presOf" srcId="{38308B7E-7062-44AA-AB75-77B43F9AAA59}" destId="{CAA0551D-A242-499C-9A27-1F5935C4422A}" srcOrd="0" destOrd="0" presId="urn:microsoft.com/office/officeart/2005/8/layout/hierarchy1"/>
    <dgm:cxn modelId="{DDF9D488-C562-43B9-B404-6DF00FCA450E}" type="presParOf" srcId="{CAA0551D-A242-499C-9A27-1F5935C4422A}" destId="{DE1CD0BA-92F7-4DA3-9128-C27BA05DA448}" srcOrd="0" destOrd="0" presId="urn:microsoft.com/office/officeart/2005/8/layout/hierarchy1"/>
    <dgm:cxn modelId="{C1D5D984-BF0B-4F60-A4B7-401E3CA0477B}" type="presParOf" srcId="{DE1CD0BA-92F7-4DA3-9128-C27BA05DA448}" destId="{97B181F9-AED7-43F3-845D-98657BDFBAB5}" srcOrd="0" destOrd="0" presId="urn:microsoft.com/office/officeart/2005/8/layout/hierarchy1"/>
    <dgm:cxn modelId="{641A620C-62A6-4E54-9CC1-0249DE8DC19C}" type="presParOf" srcId="{97B181F9-AED7-43F3-845D-98657BDFBAB5}" destId="{B5D0732D-2575-4980-8EE9-E9C28D3E9F85}" srcOrd="0" destOrd="0" presId="urn:microsoft.com/office/officeart/2005/8/layout/hierarchy1"/>
    <dgm:cxn modelId="{1D283B9B-686D-4E30-9627-1C9C8B28E1FD}" type="presParOf" srcId="{97B181F9-AED7-43F3-845D-98657BDFBAB5}" destId="{1D22BDEF-9EA7-46A4-A0E6-85F8FAFC8D1A}" srcOrd="1" destOrd="0" presId="urn:microsoft.com/office/officeart/2005/8/layout/hierarchy1"/>
    <dgm:cxn modelId="{170A2D6E-D7D4-489A-9710-9FF6579D284C}" type="presParOf" srcId="{DE1CD0BA-92F7-4DA3-9128-C27BA05DA448}" destId="{F78D4702-10D9-4B34-B5D1-8424852CC12C}" srcOrd="1" destOrd="0" presId="urn:microsoft.com/office/officeart/2005/8/layout/hierarchy1"/>
    <dgm:cxn modelId="{AD8168FE-E2D5-4E52-BB77-68BAE2586911}" type="presParOf" srcId="{CAA0551D-A242-499C-9A27-1F5935C4422A}" destId="{E606209C-7E6B-4803-9F1A-2F1E8B31C092}" srcOrd="1" destOrd="0" presId="urn:microsoft.com/office/officeart/2005/8/layout/hierarchy1"/>
    <dgm:cxn modelId="{60A49E22-DD7E-4371-A5ED-EFEA260ADA62}" type="presParOf" srcId="{E606209C-7E6B-4803-9F1A-2F1E8B31C092}" destId="{959CC4AB-2958-4A10-A166-9CDACE3EAA27}" srcOrd="0" destOrd="0" presId="urn:microsoft.com/office/officeart/2005/8/layout/hierarchy1"/>
    <dgm:cxn modelId="{6747F36C-D6DB-4D83-82B7-5FEE8CD66501}" type="presParOf" srcId="{959CC4AB-2958-4A10-A166-9CDACE3EAA27}" destId="{CBA6FF47-B162-4321-8622-2D9717097799}" srcOrd="0" destOrd="0" presId="urn:microsoft.com/office/officeart/2005/8/layout/hierarchy1"/>
    <dgm:cxn modelId="{109504DD-36B0-4A72-B7CA-47848A8EC7E8}" type="presParOf" srcId="{959CC4AB-2958-4A10-A166-9CDACE3EAA27}" destId="{AD660423-2D31-4681-B450-E3892C092EBA}" srcOrd="1" destOrd="0" presId="urn:microsoft.com/office/officeart/2005/8/layout/hierarchy1"/>
    <dgm:cxn modelId="{8900123D-775E-4FEC-9F4A-C4ADB6BE1BBE}" type="presParOf" srcId="{E606209C-7E6B-4803-9F1A-2F1E8B31C092}" destId="{478CC571-1F21-4ABD-9F43-80B34201AF88}" srcOrd="1" destOrd="0" presId="urn:microsoft.com/office/officeart/2005/8/layout/hierarchy1"/>
    <dgm:cxn modelId="{46AB2865-C9A0-4272-AB65-AC3CD9FEC45E}" type="presParOf" srcId="{CAA0551D-A242-499C-9A27-1F5935C4422A}" destId="{A3C56645-3205-412C-9D1F-B5205F1169E2}" srcOrd="2" destOrd="0" presId="urn:microsoft.com/office/officeart/2005/8/layout/hierarchy1"/>
    <dgm:cxn modelId="{9D1ADD3D-0847-4551-807C-EB4F99B0B5E3}" type="presParOf" srcId="{A3C56645-3205-412C-9D1F-B5205F1169E2}" destId="{742DD89D-99DE-4B6C-A9F9-8BFC6BFAAF58}" srcOrd="0" destOrd="0" presId="urn:microsoft.com/office/officeart/2005/8/layout/hierarchy1"/>
    <dgm:cxn modelId="{7F101236-64F0-4766-83F2-FB8B855F7075}" type="presParOf" srcId="{742DD89D-99DE-4B6C-A9F9-8BFC6BFAAF58}" destId="{3313CBE0-6CFA-4B27-B19A-D3838C403CC7}" srcOrd="0" destOrd="0" presId="urn:microsoft.com/office/officeart/2005/8/layout/hierarchy1"/>
    <dgm:cxn modelId="{3AAF9528-14A5-41C4-8EF5-49DB8C067A26}" type="presParOf" srcId="{742DD89D-99DE-4B6C-A9F9-8BFC6BFAAF58}" destId="{B35FA326-68D2-4A96-B853-48E92B218651}" srcOrd="1" destOrd="0" presId="urn:microsoft.com/office/officeart/2005/8/layout/hierarchy1"/>
    <dgm:cxn modelId="{2D76C519-F48F-49BB-AAB7-E9DFF771896E}" type="presParOf" srcId="{A3C56645-3205-412C-9D1F-B5205F1169E2}" destId="{8D3BDD9C-BE45-42B9-A381-AE488B0D4D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14F29-5570-4625-B833-106271EB6AC2}">
      <dsp:nvSpPr>
        <dsp:cNvPr id="0" name=""/>
        <dsp:cNvSpPr/>
      </dsp:nvSpPr>
      <dsp:spPr>
        <a:xfrm>
          <a:off x="3738" y="474840"/>
          <a:ext cx="4383606" cy="291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884B7-51C2-4B14-8ED7-34C299A47D65}">
      <dsp:nvSpPr>
        <dsp:cNvPr id="0" name=""/>
        <dsp:cNvSpPr/>
      </dsp:nvSpPr>
      <dsp:spPr>
        <a:xfrm>
          <a:off x="514115" y="959697"/>
          <a:ext cx="4383606" cy="291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anose="02020603050405020304" pitchFamily="18" charset="0"/>
              <a:cs typeface="times" panose="02020603050405020304" pitchFamily="18" charset="0"/>
            </a:rPr>
            <a:t>Yolo still struggles localize some objects, especially small ones. </a:t>
          </a:r>
        </a:p>
      </dsp:txBody>
      <dsp:txXfrm>
        <a:off x="599545" y="1045127"/>
        <a:ext cx="4212746" cy="2745940"/>
      </dsp:txXfrm>
    </dsp:sp>
    <dsp:sp modelId="{D96F8C56-690C-41CD-BC2F-DC75E2521BB1}">
      <dsp:nvSpPr>
        <dsp:cNvPr id="0" name=""/>
        <dsp:cNvSpPr/>
      </dsp:nvSpPr>
      <dsp:spPr>
        <a:xfrm>
          <a:off x="5408098" y="474840"/>
          <a:ext cx="4593386" cy="2916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B16C2-7BED-4703-9770-D8D5751D686E}">
      <dsp:nvSpPr>
        <dsp:cNvPr id="0" name=""/>
        <dsp:cNvSpPr/>
      </dsp:nvSpPr>
      <dsp:spPr>
        <a:xfrm>
          <a:off x="5918474" y="959697"/>
          <a:ext cx="4593386" cy="291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rPr>
            <a:t>In addition, it still lags behind the state-of-the-art detection systems in accuracy. </a:t>
          </a:r>
        </a:p>
      </dsp:txBody>
      <dsp:txXfrm>
        <a:off x="6003904" y="1045127"/>
        <a:ext cx="4422526" cy="2745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0732D-2575-4980-8EE9-E9C28D3E9F85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2BDEF-9EA7-46A4-A0E6-85F8FAFC8D1A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anose="02020603050405020304" pitchFamily="18" charset="0"/>
              <a:cs typeface="times" panose="02020603050405020304" pitchFamily="18" charset="0"/>
            </a:rPr>
            <a:t>The model struggles with small objects that appear in groups. </a:t>
          </a:r>
        </a:p>
      </dsp:txBody>
      <dsp:txXfrm>
        <a:off x="378614" y="886531"/>
        <a:ext cx="2810360" cy="1744948"/>
      </dsp:txXfrm>
    </dsp:sp>
    <dsp:sp modelId="{CBA6FF47-B162-4321-8622-2D9717097799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60423-2D31-4681-B450-E3892C092EBA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" panose="02020603050405020304" pitchFamily="18" charset="0"/>
              <a:cs typeface="times" panose="02020603050405020304" pitchFamily="18" charset="0"/>
            </a:rPr>
            <a:t>Since the model learns to predict bounding boxes from data, it struggles to generalize to objects in new or unusual aspect ratios or configurations.</a:t>
          </a:r>
        </a:p>
      </dsp:txBody>
      <dsp:txXfrm>
        <a:off x="3946203" y="886531"/>
        <a:ext cx="2810360" cy="1744948"/>
      </dsp:txXfrm>
    </dsp:sp>
    <dsp:sp modelId="{3313CBE0-6CFA-4B27-B19A-D3838C403CC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FA326-68D2-4A96-B853-48E92B218651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rPr>
            <a:t>The model also uses relatively coarse features for predicting bounding boxes.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0E214-03B0-4DD2-93B6-2B9A47D58263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F1877-1817-4F16-9768-EC4C3C1FC2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0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However, this process are slow and hard to optimize. The reason behind is that each individual component must be trained separately. 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23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network performs feature extraction, bounding box prediction, non-maximal suppression, and contextual reasoning all concurrently.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70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To further examine the differences between YOLO and state-of-the-art detectors, we look at detailed breakdown of results on VOC 2007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9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4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A single convolutional network simultaneously predicts multiple bounding boxes and class probabilities for those boxes. YOLO trains on full images and directly optimizes detection performance. Therefore, it has several benefits.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8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Instead of sliding window and region proposal-based techniques, YOLO sees the whole image which means that it encodes contextual information about classes as well as appearance. </a:t>
            </a:r>
          </a:p>
          <a:p>
            <a:pPr marL="228600" indent="-228600">
              <a:buAutoNum type="arabicParenR"/>
            </a:pP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However, in Fast R-CNN which is a top detection model, it mistakes background patches in an image for objects because it cannot see the larger context. </a:t>
            </a:r>
          </a:p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3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It also predicts all bounding boxes across all classes for an image simultaneously which means that the network reasons globally about the full image. 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4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IOU: aka Intersection over union: </a:t>
            </a:r>
            <a:r>
              <a:rPr lang="en-US" altLang="ko-KR" b="0" i="0" dirty="0">
                <a:solidFill>
                  <a:srgbClr val="051E50"/>
                </a:solidFill>
                <a:effectLst/>
                <a:latin typeface="proxima-nova"/>
              </a:rPr>
              <a:t>Intersection over Union is an evaluation metric used to measure the accuracy of an object detector on a particular dataset.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6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5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Darknet is a high performance open source framework for the implementation of neural networks. Advanced implementations of deep neural networks can be done using Darknet.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1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0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If it is started at high learning rate, our model often diverges due to unstable gradients.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F1877-1817-4F16-9768-EC4C3C1FC2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95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07162-271F-EA58-B274-6270458E8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1AEB3D-8ED7-B385-8273-A6C57E289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68B42-21E7-6643-A764-1FD1545A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DE932-1976-B656-372D-7A92F6EB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75C14-6695-EA8F-4D2E-8C7EDE8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0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70053-4825-8BCD-4FF1-DCA00104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45AC6-0EEB-E18B-61F1-05B975000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DE977-080D-811B-A8A8-EC492A60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29BA1-2D4E-AD50-00F4-2F39A3CD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11761-4979-B0D6-E2DD-F80FDD86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7FBB1F-EBD6-A08B-B573-2E4FDCF68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EFE33-D024-F82D-A3A2-A5E218813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C069A-C813-296C-B8BC-8AE43719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C7466-22B0-44B2-D9BC-7B6D02D9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F4689-C78E-F543-9B16-C7E91527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3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78F86-F958-E941-BED6-CF555F39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70094-889B-C46D-CE60-27DDCF36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E6106-B2C8-1B1D-3D97-5D280630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E37B1-CD28-69BD-8D76-2B360EB7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5F735-7475-0DD1-0D05-B1F25803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8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32F93-A6C5-7F3D-E631-4035AE66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B89AE-7D8C-BDFD-E868-DD42DE2FE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C1245-7C4B-9752-827D-E98D13BE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F6631-6F45-9239-1511-5D202F07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0BA58-291A-305E-C308-1DF0E5BE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00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7FE14-E4DE-0E14-79AF-FDAB4B24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4321A-C9E6-3D25-A309-EB10F6A83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C8F733-75D2-35FB-4325-980E7F99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F0262-A62E-E6DE-3804-3F07D63A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B69BFD-EF63-98DB-F911-74835294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402199-3358-E82B-4903-C1781E2C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9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71BB4-986F-003D-663F-CB936B8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9716-697D-3517-BD23-B537C1CC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B286B-2B0E-4A58-80A5-95257B80A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1E6C67-3420-22C9-A260-26193AD67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26635A-5902-1383-E7C1-2DB05EC75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C8D9E3-B5E0-ED2B-4AE2-6FFBC403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BDF6F7-BAC5-AE7D-A57A-5881D39A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999B94-8F88-BD96-652E-29878B8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3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6D201-2C52-8421-2AF1-635F299A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4E3C6E-4375-6FB7-DE24-4399DC42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2B5C33-8533-E0D5-0301-D650C6EA6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A5C00E-ACDB-93B6-C7D8-86BF2759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4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5A4C1A-136C-102C-51A2-8B2E1A53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DF281-D8BF-B6F7-72E7-F5BA522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C4D1CE-1F56-0C63-F465-56740883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AB58C-C0DC-5E69-F209-0CC09BAC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2C196-E46C-68CE-1F96-14A8E2B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F84189-C953-8FD3-891B-6EE974917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35E280-7148-CE88-C85E-1C5F198E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EC4AD-90EE-C20E-131C-F85C459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C1738-B94D-CBA8-9AFB-4D5E9B9F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22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581F0-8B34-0CDA-B85C-384BA54C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BF63BE-AE31-9D71-01B5-847DC897A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691ED4-CF74-991B-6FD8-F03BFAC0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745D5-3201-39CA-15B0-3FF2CC81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EE908-2F46-C6A4-E3EA-82017668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55BFF-5262-EFDF-3F47-53243C86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9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0ACCF6-2485-FC00-E18A-627FEBEF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923C95-B5E7-006F-C0F6-2431DD47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20260-0386-60C6-5E33-8D13C1D97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B7E5-0E21-47CA-9C87-61F40EFF8BAC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40F42-0056-A71B-A18C-35FEEF1F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4744E-9496-5BE8-B29C-FE381E8C6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414C-07E1-4D4C-8F5B-6F3C2EF62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4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pm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F1EE8AE-1D07-DB22-9CBC-64E594ACA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00" y="4840288"/>
            <a:ext cx="10922000" cy="1446212"/>
          </a:xfrm>
        </p:spPr>
        <p:txBody>
          <a:bodyPr/>
          <a:lstStyle/>
          <a:p>
            <a:pPr algn="r"/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Yesim </a:t>
            </a:r>
            <a:r>
              <a:rPr lang="en-US" altLang="ko-KR" i="1" dirty="0" err="1">
                <a:latin typeface="times" panose="02020603050405020304" pitchFamily="18" charset="0"/>
                <a:cs typeface="times" panose="02020603050405020304" pitchFamily="18" charset="0"/>
              </a:rPr>
              <a:t>Selcuk</a:t>
            </a:r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KISTI </a:t>
            </a:r>
          </a:p>
          <a:p>
            <a:pPr algn="r"/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28/11/2022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59DFE5-61E8-8596-97B2-3A1154D4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91" y="1828340"/>
            <a:ext cx="6470773" cy="2214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53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B0233-3E8F-395A-8173-A4343C82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55" y="1644555"/>
            <a:ext cx="4623652" cy="4351338"/>
          </a:xfrm>
        </p:spPr>
        <p:txBody>
          <a:bodyPr/>
          <a:lstStyle/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Each bounding box consists of 5 predictions: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14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x</a:t>
            </a:r>
            <a:endParaRPr lang="en-US" altLang="ko-KR" sz="14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14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y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14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w</a:t>
            </a:r>
            <a:endParaRPr lang="en-US" altLang="ko-KR" sz="14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14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h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14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Confidence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  <a:p>
            <a:pPr algn="just"/>
            <a:r>
              <a:rPr lang="en-US" altLang="ko-KR" sz="1800" b="1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(</a:t>
            </a:r>
            <a:r>
              <a:rPr lang="en-US" altLang="ko-KR" sz="1800" b="1" dirty="0" err="1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x,y</a:t>
            </a:r>
            <a:r>
              <a:rPr lang="en-US" altLang="ko-KR" sz="1800" b="1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) </a:t>
            </a:r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represents the center of bounding box. The </a:t>
            </a:r>
            <a:r>
              <a:rPr lang="en-US" altLang="ko-KR" sz="1800" b="1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h</a:t>
            </a:r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 and </a:t>
            </a:r>
            <a:r>
              <a:rPr lang="en-US" altLang="ko-KR" sz="1800" b="1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w</a:t>
            </a:r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 are predicted relative to the whole image. T</a:t>
            </a: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he confidence prediction represents the IOU between the predicted box and any ground truth box. </a:t>
            </a:r>
            <a:endParaRPr lang="ko-KR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  <a:p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0C18B2-30E4-B020-8833-BFFDFEA6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55" y="297619"/>
            <a:ext cx="10515600" cy="1325563"/>
          </a:xfrm>
        </p:spPr>
        <p:txBody>
          <a:bodyPr/>
          <a:lstStyle/>
          <a:p>
            <a:r>
              <a:rPr lang="en-US" altLang="ko-KR" i="1" dirty="0">
                <a:latin typeface="times "/>
              </a:rPr>
              <a:t>Unified Detection </a:t>
            </a:r>
            <a:endParaRPr lang="ko-KR" altLang="en-US" i="1" dirty="0">
              <a:latin typeface="times 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7E6D8B-CE76-B41B-2B24-A1476B2A1BC9}"/>
                  </a:ext>
                </a:extLst>
              </p:cNvPr>
              <p:cNvSpPr txBox="1"/>
              <p:nvPr/>
            </p:nvSpPr>
            <p:spPr>
              <a:xfrm>
                <a:off x="-191267" y="5354425"/>
                <a:ext cx="6097022" cy="35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𝑪𝒐𝒏𝒇𝒊𝒅𝒆𝒏𝒄𝒆</m:t>
                          </m:r>
                          <m:r>
                            <a:rPr lang="en-US" altLang="ko-KR" sz="1400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ko-KR" altLang="en-US" sz="1400" b="1"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400" b="1" i="1">
                                  <a:latin typeface="Cambria Math" panose="02040503050406030204" pitchFamily="18" charset="0"/>
                                </a:rPr>
                                <m:t>𝑶𝒃𝒋𝒆𝒄𝒕</m:t>
                              </m:r>
                            </m:e>
                          </m:d>
                        </m:e>
                      </m:func>
                      <m:r>
                        <a:rPr lang="ko-KR" altLang="en-US" sz="1400" b="0" i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ko-KR" alt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𝑰𝑶𝑼</m:t>
                          </m:r>
                        </m:e>
                        <m:sub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𝒑𝒓𝒆𝒅</m:t>
                          </m:r>
                        </m:sub>
                        <m:sup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𝒕𝒓𝒖𝒕𝒉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7E6D8B-CE76-B41B-2B24-A1476B2A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267" y="5354425"/>
                <a:ext cx="6097022" cy="356701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C700327E-2AC5-A695-FADB-19BFC36CA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6644" y="1644555"/>
                <a:ext cx="603872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Each grid cell also predicts </a:t>
                </a:r>
                <a:r>
                  <a:rPr lang="en-US" altLang="ko-KR" sz="1800" i="1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</a:t>
                </a:r>
                <a:r>
                  <a:rPr lang="en-US" altLang="ko-KR" sz="18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conditional class probabilities</a:t>
                </a:r>
              </a:p>
              <a:p>
                <a:pPr marL="0" indent="0" algn="ctr">
                  <a:buNone/>
                </a:pPr>
                <a:r>
                  <a:rPr lang="en-US" altLang="ko-KR" sz="18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sz="1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4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ctrlPr>
                              <a:rPr lang="ko-KR" altLang="ko-KR" sz="1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Arial" panose="020B0604020202020204" pitchFamily="34" charset="0"/>
                                  </a:rPr>
                                  <m:t>𝑪𝒍𝒂𝒔𝒔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400" b="1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Arial" panose="020B0604020202020204" pitchFamily="34" charset="0"/>
                              </a:rPr>
                              <m:t>𝑶𝒃𝒋𝒆𝒄𝒕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1400" b="1" dirty="0"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At test time, we multiply the conditional class probabilities and the individual box confidence predictions,</a:t>
                </a:r>
              </a:p>
              <a:p>
                <a:pPr marL="0" indent="0" algn="just">
                  <a:buNone/>
                </a:pPr>
                <a:endParaRPr lang="en-US" altLang="ko-KR" sz="1800" dirty="0"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1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Arial" panose="020B0604020202020204" pitchFamily="34" charset="0"/>
                                    </a:rPr>
                                    <m:t>𝑪𝒍𝒂𝒔𝒔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Arial" panose="020B060402020202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1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𝑶𝒃𝒋𝒆𝒄𝒕</m:t>
                              </m:r>
                            </m:e>
                          </m:d>
                        </m:e>
                      </m:func>
                      <m:r>
                        <a:rPr lang="en-US" altLang="ko-KR" sz="1400" b="1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ko-KR" altLang="ko-KR" sz="1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Arial" panose="020B0604020202020204" pitchFamily="34" charset="0"/>
                                </a:rPr>
                                <m:t>𝑶𝒃𝒋𝒆𝒄𝒕</m:t>
                              </m:r>
                            </m:e>
                          </m:d>
                        </m:e>
                      </m:func>
                      <m:r>
                        <a:rPr lang="en-US" altLang="ko-KR" sz="1400" b="1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∗</m:t>
                      </m:r>
                      <m:sSubSup>
                        <m:sSubSupPr>
                          <m:ctrlPr>
                            <a:rPr lang="ko-KR" altLang="ko-KR" sz="1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𝑰𝑶𝑼</m:t>
                          </m:r>
                        </m:e>
                        <m:sub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𝒑𝒓𝒆𝒅</m:t>
                          </m:r>
                        </m:sub>
                        <m:sup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𝒕𝒓𝒖𝒕𝒉</m:t>
                          </m:r>
                        </m:sup>
                      </m:sSubSup>
                      <m:r>
                        <a:rPr lang="en-US" altLang="ko-KR" sz="1400" b="1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ko-KR" altLang="ko-KR" sz="1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Arial" panose="020B0604020202020204" pitchFamily="34" charset="0"/>
                                    </a:rPr>
                                    <m:t>𝑪𝒍𝒂𝒔𝒔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Arial" panose="020B0604020202020204" pitchFamily="3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1400" b="1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∗</m:t>
                      </m:r>
                      <m:sSubSup>
                        <m:sSubSupPr>
                          <m:ctrlPr>
                            <a:rPr lang="ko-KR" altLang="ko-KR" sz="1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𝑰𝑶𝑼</m:t>
                          </m:r>
                        </m:e>
                        <m:sub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𝒑𝒓𝒆𝒅</m:t>
                          </m:r>
                        </m:sub>
                        <m:sup>
                          <m:r>
                            <a:rPr lang="en-US" altLang="ko-KR" sz="14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𝒕𝒓𝒖𝒕𝒉</m:t>
                          </m:r>
                        </m:sup>
                      </m:sSubSup>
                    </m:oMath>
                  </m:oMathPara>
                </a14:m>
                <a:endParaRPr lang="en-US" altLang="ko-KR" sz="1400" dirty="0"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altLang="ko-KR" sz="14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which gives us class-specific confidence score for each box. 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C700327E-2AC5-A695-FADB-19BFC36CA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644" y="1644555"/>
                <a:ext cx="6038721" cy="4351338"/>
              </a:xfrm>
              <a:prstGeom prst="rect">
                <a:avLst/>
              </a:prstGeom>
              <a:blipFill>
                <a:blip r:embed="rId4"/>
                <a:stretch>
                  <a:fillRect l="-605" t="-1401" r="-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07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475A06-FC15-3B60-0107-739E5AFD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3200" i="1" dirty="0">
                <a:latin typeface="times "/>
              </a:rPr>
              <a:t>Network Design </a:t>
            </a:r>
            <a:endParaRPr lang="ko-KR" altLang="en-US" sz="3200" i="1" dirty="0">
              <a:latin typeface="times 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9C2DE8-79D3-2551-EDB4-F5CAD3AB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9"/>
          <a:stretch/>
        </p:blipFill>
        <p:spPr bwMode="auto">
          <a:xfrm>
            <a:off x="959205" y="364142"/>
            <a:ext cx="10369645" cy="3867993"/>
          </a:xfrm>
          <a:prstGeom prst="rect">
            <a:avLst/>
          </a:prstGeom>
          <a:noFill/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0C473F14-585B-4719-75CB-0803C45D7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 fontScale="85000" lnSpcReduction="20000"/>
          </a:bodyPr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model is implemented as a convolutional neural network and evaluate it on the PASCAL VOC detection dataset. 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network has 24 convolutional layers followed by 2 fully connected layers. </a:t>
            </a:r>
          </a:p>
          <a:p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Alternating 1 × 1 convolutional layers reduce the features space from preceding layers.</a:t>
            </a:r>
          </a:p>
          <a:p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final output of our network is the 7 × 7 × 30 tensor of predictions.</a:t>
            </a:r>
            <a:endParaRPr lang="ko-KR" altLang="en-US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C047CE-9188-7299-0CB7-2BCBA3EE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altLang="ko-KR" sz="5400" i="1" dirty="0">
                <a:latin typeface="times "/>
              </a:rPr>
              <a:t>Training </a:t>
            </a:r>
            <a:endParaRPr lang="ko-KR" altLang="en-US" sz="5400" i="1" dirty="0">
              <a:latin typeface="times 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52F774-C828-F8F3-0BB6-07BD4298C2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1336329"/>
                <a:ext cx="5260848" cy="4525311"/>
              </a:xfrm>
            </p:spPr>
            <p:txBody>
              <a:bodyPr anchor="ctr">
                <a:normAutofit/>
              </a:bodyPr>
              <a:lstStyle/>
              <a:p>
                <a:r>
                  <a:rPr lang="en-US" altLang="ko-KR" sz="16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C</a:t>
                </a:r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onvolutional layers are pretrained on the ImageNet 1000-class competition dataset. </a:t>
                </a:r>
              </a:p>
              <a:p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For pretraining, the first 20 convolutional layers. </a:t>
                </a:r>
                <a:endParaRPr lang="en-US" altLang="ko-KR" sz="1600" dirty="0"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This network for approximately a week and achieve a single crop top-5 accuracy of 88% on the ImageNet 2012 validation set. </a:t>
                </a:r>
              </a:p>
              <a:p>
                <a:r>
                  <a:rPr lang="en-US" altLang="ko-KR" sz="16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</a:t>
                </a:r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he Darknet framework is used for all training and inference. </a:t>
                </a:r>
              </a:p>
              <a:p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Adding both convolutional and connected layers to pretrained networks can improve performance. </a:t>
                </a:r>
                <a:endParaRPr lang="en-US" altLang="ko-KR" sz="1600" dirty="0"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four convolutional layers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two fully connected layers with randomly initialized weights</a:t>
                </a:r>
              </a:p>
              <a:p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Detection often requires fine-grained visual information. Therefore, the input resolution of network is increased from </a:t>
                </a:r>
                <a14:m>
                  <m:oMath xmlns:m="http://schemas.openxmlformats.org/officeDocument/2006/math">
                    <m:r>
                      <a:rPr lang="en-US" altLang="ko-KR" sz="16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224×224</m:t>
                    </m:r>
                  </m:oMath>
                </a14:m>
                <a:r>
                  <a:rPr lang="en-US" altLang="ko-KR" sz="16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Cambria Math" panose="020405030504060302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448×448</m:t>
                    </m:r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</a:t>
                </a:r>
                <a:endParaRPr lang="ko-KR" altLang="ko-KR" sz="1600" dirty="0">
                  <a:latin typeface="Cambria Math" panose="020405030504060302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52F774-C828-F8F3-0BB6-07BD4298C2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1336329"/>
                <a:ext cx="5260848" cy="4525311"/>
              </a:xfrm>
              <a:blipFill>
                <a:blip r:embed="rId3"/>
                <a:stretch>
                  <a:fillRect l="-463" t="-2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16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56C1A-6FFC-FD02-8EC5-EDD7AD31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Training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3C74C-7979-1E22-FB0B-2A7E26B5B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Final layer predicts both class probabilities and bounding box coordinates.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width and height of bounding box are normalized by the image width and height, so that they fall between 0 and 1.</a:t>
            </a:r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 linear activation function is used for the final layer and all other layers use the following </a:t>
            </a:r>
            <a:r>
              <a:rPr lang="en-US" altLang="ko-KR" sz="1800" b="1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leaky rectified linear activation:</a:t>
            </a:r>
          </a:p>
          <a:p>
            <a:pPr marL="0" indent="0">
              <a:buNone/>
            </a:pPr>
            <a:endParaRPr lang="en-US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870DB-FDB4-D304-38FB-4DE78852DBC6}"/>
                  </a:ext>
                </a:extLst>
              </p:cNvPr>
              <p:cNvSpPr txBox="1"/>
              <p:nvPr/>
            </p:nvSpPr>
            <p:spPr>
              <a:xfrm>
                <a:off x="3047419" y="4103599"/>
                <a:ext cx="6097162" cy="764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latinLnBrk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∅</m:t>
                      </m:r>
                      <m:d>
                        <m:dPr>
                          <m:ctrlPr>
                            <a:rPr lang="ko-KR" altLang="ko-KR" sz="18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800" b="1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ko-KR" altLang="ko-KR" sz="18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ko-KR" sz="1800" b="1" i="1" smtClean="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,  </m:t>
                          </m:r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𝒊𝒇</m:t>
                          </m:r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&gt;</m:t>
                          </m:r>
                          <m:r>
                            <a:rPr lang="en-US" altLang="ko-KR" sz="18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Arial" panose="020B0604020202020204" pitchFamily="34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ko-KR" altLang="ko-KR" sz="18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0" indent="0" algn="ctr" latinLnBrk="1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altLang="ko-KR" sz="1800" b="1" dirty="0">
                    <a:effectLst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∅</m:t>
                    </m:r>
                    <m:d>
                      <m:dPr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,    </m:t>
                        </m:r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𝒐𝒕𝒉𝒆𝒓𝒘𝒊𝒔𝒆</m:t>
                        </m:r>
                      </m:e>
                    </m:d>
                  </m:oMath>
                </a14:m>
                <a:endParaRPr lang="ko-KR" altLang="ko-KR" sz="18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9870DB-FDB4-D304-38FB-4DE78852D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19" y="4103599"/>
                <a:ext cx="6097162" cy="764697"/>
              </a:xfrm>
              <a:prstGeom prst="rect">
                <a:avLst/>
              </a:prstGeom>
              <a:blipFill>
                <a:blip r:embed="rId2"/>
                <a:stretch>
                  <a:fillRect b="-7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25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859D73-8827-4F43-A7CF-BC20AB0A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altLang="ko-KR" sz="3600" i="1" dirty="0">
                <a:latin typeface="times" panose="02020603050405020304" pitchFamily="18" charset="0"/>
                <a:cs typeface="times" panose="02020603050405020304" pitchFamily="18" charset="0"/>
              </a:rPr>
              <a:t>Training</a:t>
            </a:r>
            <a:endParaRPr lang="ko-KR" altLang="en-US" sz="3600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C05A9-0CB9-F656-D45C-2918EC70E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44" y="2111008"/>
            <a:ext cx="4282984" cy="3511943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</a:t>
            </a:r>
            <a:r>
              <a:rPr lang="en-US" altLang="ko-KR" sz="1800" b="1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sum-squared error </a:t>
            </a: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is used in the output of model.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reason of using sum-squared error because it is easy to optimize. </a:t>
            </a:r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Sum-squared error also equally weights errors in large boxes and small boxes. </a:t>
            </a:r>
          </a:p>
          <a:p>
            <a:pPr algn="just"/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</a:t>
            </a: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error metric should reflect that small deviations in large boxes matter less than in small boxes.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During the training we optimize the following loss function</a:t>
            </a:r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US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1800" dirty="0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5B14B3-8F9C-29BE-A73C-0395D22A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574915"/>
            <a:ext cx="5628018" cy="347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331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1245F-C048-2FD0-4097-50C6B40D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altLang="ko-KR" sz="3200" i="1" dirty="0">
                <a:latin typeface="times" panose="02020603050405020304" pitchFamily="18" charset="0"/>
                <a:cs typeface="times" panose="02020603050405020304" pitchFamily="18" charset="0"/>
              </a:rPr>
              <a:t>Training</a:t>
            </a:r>
            <a:endParaRPr lang="ko-KR" altLang="en-US" sz="3200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52375-2570-740B-964E-6269AEA8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4020" y="360095"/>
            <a:ext cx="6263957" cy="3867993"/>
          </a:xfrm>
          <a:prstGeom prst="rect">
            <a:avLst/>
          </a:prstGeom>
          <a:noFill/>
        </p:spPr>
      </p:pic>
      <p:sp>
        <p:nvSpPr>
          <p:cNvPr id="2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A4EBB-1BC3-614F-CA19-939EB5C5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529" y="4906653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</a:t>
            </a: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he loss function only penalizes: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classification error if an object is present in that grid cell.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bounding box coordinate error if that predictor is ‘responsible’ for the ground truth box. 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1800" dirty="0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5953B71-848B-2403-0606-5BB7E7140BF5}"/>
              </a:ext>
            </a:extLst>
          </p:cNvPr>
          <p:cNvSpPr/>
          <p:nvPr/>
        </p:nvSpPr>
        <p:spPr>
          <a:xfrm>
            <a:off x="4451165" y="629430"/>
            <a:ext cx="411119" cy="321791"/>
          </a:xfrm>
          <a:prstGeom prst="arc">
            <a:avLst>
              <a:gd name="adj1" fmla="val 16200000"/>
              <a:gd name="adj2" fmla="val 16196848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96F22C-BBCD-74BA-E76A-7CE376E3871C}"/>
              </a:ext>
            </a:extLst>
          </p:cNvPr>
          <p:cNvCxnSpPr>
            <a:cxnSpLocks/>
          </p:cNvCxnSpPr>
          <p:nvPr/>
        </p:nvCxnSpPr>
        <p:spPr>
          <a:xfrm flipH="1">
            <a:off x="2964019" y="951221"/>
            <a:ext cx="1603748" cy="877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2C0763-5C0F-5B5D-C1E2-D42E6FB866AF}"/>
                  </a:ext>
                </a:extLst>
              </p:cNvPr>
              <p:cNvSpPr txBox="1"/>
              <p:nvPr/>
            </p:nvSpPr>
            <p:spPr>
              <a:xfrm>
                <a:off x="895990" y="1971168"/>
                <a:ext cx="3393658" cy="75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denotes if object appears in cell </a:t>
                </a:r>
                <a:r>
                  <a:rPr lang="en-US" altLang="ko-KR" sz="1200" i="1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1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denotes that the </a:t>
                </a:r>
                <a:r>
                  <a:rPr lang="en-US" altLang="ko-KR" sz="1200" i="1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jth</a:t>
                </a:r>
                <a:r>
                  <a:rPr lang="en-US" altLang="ko-KR" sz="12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bounding box predictor in cell </a:t>
                </a:r>
                <a:r>
                  <a:rPr lang="en-US" altLang="ko-KR" sz="1200" i="1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ko-KR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“responsible” for that prediction. </a:t>
                </a:r>
                <a:endParaRPr lang="ko-KR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2C0763-5C0F-5B5D-C1E2-D42E6FB86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0" y="1971168"/>
                <a:ext cx="3393658" cy="755848"/>
              </a:xfrm>
              <a:prstGeom prst="rect">
                <a:avLst/>
              </a:prstGeom>
              <a:blipFill>
                <a:blip r:embed="rId3"/>
                <a:stretch>
                  <a:fillRect l="-180" b="-5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16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0CB565-E6A4-154A-69DB-23438FD4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altLang="ko-KR" sz="3200" i="1">
                <a:latin typeface="times" panose="02020603050405020304" pitchFamily="18" charset="0"/>
                <a:cs typeface="times" panose="02020603050405020304" pitchFamily="18" charset="0"/>
              </a:rPr>
              <a:t>Training</a:t>
            </a:r>
            <a:endParaRPr lang="ko-KR" altLang="en-US" sz="320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FD195-FF52-CE13-37AE-B86ED298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b="10634"/>
          <a:stretch/>
        </p:blipFill>
        <p:spPr>
          <a:xfrm>
            <a:off x="1058567" y="364143"/>
            <a:ext cx="10270283" cy="3830930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8DFC0C-E0BB-3706-5C55-27BD73B00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62719" y="5050517"/>
                <a:ext cx="6586915" cy="1556907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en-US" altLang="ko-KR" sz="13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network is trained: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300" dirty="0">
                    <a:latin typeface="times" panose="02020603050405020304" pitchFamily="18" charset="0"/>
                    <a:cs typeface="times" panose="02020603050405020304" pitchFamily="18" charset="0"/>
                  </a:rPr>
                  <a:t>135 epochs on training and validation datasets from PASCAL VOC 2007 and 2012. 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3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testing PASCAL VOC 2012, for training PASCAL VOC 2007 is used.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300" dirty="0">
                    <a:latin typeface="times" panose="02020603050405020304" pitchFamily="18" charset="0"/>
                    <a:cs typeface="times" panose="02020603050405020304" pitchFamily="18" charset="0"/>
                  </a:rPr>
                  <a:t>During the training, batch size is held as 64, a momentum of 0.9 and decay of 0.0005 are used.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3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About the learning rate, at first, the learning is raised slowly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ko-KR" sz="13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sz="13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ko-KR" sz="13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Arial" panose="020B0604020202020204" pitchFamily="34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ko-KR" sz="13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sz="13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To avoid overfitting, the dropout and extensive data augmentation are used.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endParaRPr lang="en-US" altLang="ko-KR" sz="1300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endParaRPr lang="ko-KR" altLang="en-US" sz="13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8DFC0C-E0BB-3706-5C55-27BD73B00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2719" y="5050517"/>
                <a:ext cx="6586915" cy="1556907"/>
              </a:xfrm>
              <a:blipFill>
                <a:blip r:embed="rId4"/>
                <a:stretch>
                  <a:fillRect t="-11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2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5E401B-03D2-804F-2C00-13CC3EBB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altLang="ko-KR" sz="4800" i="1">
                <a:latin typeface="times" panose="02020603050405020304" pitchFamily="18" charset="0"/>
                <a:cs typeface="times" panose="02020603050405020304" pitchFamily="18" charset="0"/>
              </a:rPr>
              <a:t>Limitations of YOLO</a:t>
            </a:r>
            <a:endParaRPr lang="ko-KR" altLang="en-US" sz="4800" i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26ABD4BA-D335-C9A4-7714-495CEB376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47777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82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99CE79-528D-EEA8-454B-ADF122C3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16" y="403910"/>
            <a:ext cx="5132282" cy="1283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latinLnBrk="0"/>
            <a:r>
              <a:rPr lang="en-US" altLang="ko-KR" sz="38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Detection Systems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4F910D0-773C-63DF-00C0-8FDB7BC0D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92178"/>
              </p:ext>
            </p:extLst>
          </p:nvPr>
        </p:nvGraphicFramePr>
        <p:xfrm>
          <a:off x="6166835" y="830639"/>
          <a:ext cx="5209875" cy="4969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157">
                  <a:extLst>
                    <a:ext uri="{9D8B030D-6E8A-4147-A177-3AD203B41FA5}">
                      <a16:colId xmlns:a16="http://schemas.microsoft.com/office/drawing/2014/main" val="2053672169"/>
                    </a:ext>
                  </a:extLst>
                </a:gridCol>
                <a:gridCol w="2581718">
                  <a:extLst>
                    <a:ext uri="{9D8B030D-6E8A-4147-A177-3AD203B41FA5}">
                      <a16:colId xmlns:a16="http://schemas.microsoft.com/office/drawing/2014/main" val="2925734212"/>
                    </a:ext>
                  </a:extLst>
                </a:gridCol>
              </a:tblGrid>
              <a:tr h="9095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Deformable Parts Models (DPM)</a:t>
                      </a:r>
                      <a:endParaRPr lang="ko-KR" altLang="en-US" sz="20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YOLO</a:t>
                      </a:r>
                      <a:endParaRPr lang="ko-KR" altLang="en-US" sz="20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918110447"/>
                  </a:ext>
                </a:extLst>
              </a:tr>
              <a:tr h="963025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sliding window approach.</a:t>
                      </a:r>
                      <a:endParaRPr lang="ko-KR" altLang="en-US" sz="20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single unified network approach.</a:t>
                      </a:r>
                      <a:endParaRPr lang="ko-KR" altLang="en-US" sz="200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1448454756"/>
                  </a:ext>
                </a:extLst>
              </a:tr>
              <a:tr h="174385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Its structure is like disjoint pipeline.</a:t>
                      </a:r>
                      <a:endParaRPr lang="ko-KR" altLang="en-US" sz="20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replaces all disjoint parts into single convolutional neural network.</a:t>
                      </a:r>
                      <a:endParaRPr lang="ko-KR" altLang="en-US" sz="20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271838299"/>
                  </a:ext>
                </a:extLst>
              </a:tr>
              <a:tr h="135344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is less faster and accurate then YOLO.</a:t>
                      </a:r>
                      <a:endParaRPr lang="ko-KR" altLang="en-US" sz="200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0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is much more faster and accurate than DPM.</a:t>
                      </a:r>
                      <a:endParaRPr lang="ko-KR" altLang="en-US" sz="20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940226340"/>
                  </a:ext>
                </a:extLst>
              </a:tr>
            </a:tbl>
          </a:graphicData>
        </a:graphic>
      </p:graphicFrame>
      <p:pic>
        <p:nvPicPr>
          <p:cNvPr id="6" name="그림 5" descr="텍스트, 빨간색, 옅은, 다채로운이(가) 표시된 사진&#10;&#10;자동 생성된 설명">
            <a:extLst>
              <a:ext uri="{FF2B5EF4-FFF2-40B4-BE49-F238E27FC236}">
                <a16:creationId xmlns:a16="http://schemas.microsoft.com/office/drawing/2014/main" id="{31902EC0-2F61-5B23-6D94-5EC7B3BD8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3" y="2250494"/>
            <a:ext cx="4170777" cy="3281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10452-F624-D945-51A8-F9D58E82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73" y="116321"/>
            <a:ext cx="10515600" cy="1325563"/>
          </a:xfrm>
        </p:spPr>
        <p:txBody>
          <a:bodyPr/>
          <a:lstStyle/>
          <a:p>
            <a:r>
              <a:rPr lang="en-US" altLang="ko-KR" sz="44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Detection Systems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7627D88-82B6-4A45-AA21-ACC56B9EE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93803"/>
              </p:ext>
            </p:extLst>
          </p:nvPr>
        </p:nvGraphicFramePr>
        <p:xfrm>
          <a:off x="470276" y="1343984"/>
          <a:ext cx="6372381" cy="5182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3646">
                  <a:extLst>
                    <a:ext uri="{9D8B030D-6E8A-4147-A177-3AD203B41FA5}">
                      <a16:colId xmlns:a16="http://schemas.microsoft.com/office/drawing/2014/main" val="2053672169"/>
                    </a:ext>
                  </a:extLst>
                </a:gridCol>
                <a:gridCol w="3218735">
                  <a:extLst>
                    <a:ext uri="{9D8B030D-6E8A-4147-A177-3AD203B41FA5}">
                      <a16:colId xmlns:a16="http://schemas.microsoft.com/office/drawing/2014/main" val="2925734212"/>
                    </a:ext>
                  </a:extLst>
                </a:gridCol>
              </a:tblGrid>
              <a:tr h="659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R-CNN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YOLO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918110447"/>
                  </a:ext>
                </a:extLst>
              </a:tr>
              <a:tr h="753213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region proposals approach.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single unified network approach.</a:t>
                      </a:r>
                      <a:endParaRPr lang="ko-KR" altLang="en-US" sz="180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1448454756"/>
                  </a:ext>
                </a:extLst>
              </a:tr>
              <a:tr h="136392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Its process can be defined as below:</a:t>
                      </a:r>
                    </a:p>
                    <a:p>
                      <a:pPr marL="457200" indent="-457200" algn="just" latinLnBrk="1">
                        <a:buFont typeface="+mj-lt"/>
                        <a:buAutoNum type="arabicPeriod"/>
                      </a:pP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Selective search generates potential bounding box.</a:t>
                      </a:r>
                    </a:p>
                    <a:p>
                      <a:pPr marL="457200" indent="-457200" algn="just" latinLnBrk="1">
                        <a:buFont typeface="+mj-lt"/>
                        <a:buAutoNum type="arabicPeriod"/>
                      </a:pP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 CNN extract the</a:t>
                      </a:r>
                      <a:r>
                        <a:rPr lang="ko-KR" altLang="en-US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features.</a:t>
                      </a:r>
                    </a:p>
                    <a:p>
                      <a:pPr marL="457200" indent="-457200" algn="just" latinLnBrk="1">
                        <a:buFont typeface="+mj-lt"/>
                        <a:buAutoNum type="arabicPeriod"/>
                      </a:pP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SVM scores the boxes</a:t>
                      </a:r>
                    </a:p>
                    <a:p>
                      <a:pPr marL="457200" indent="-457200" algn="just" latinLnBrk="1">
                        <a:buFont typeface="+mj-lt"/>
                        <a:buAutoNum type="arabicPeriod"/>
                      </a:pP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 linear model adjust the boxes.</a:t>
                      </a:r>
                    </a:p>
                    <a:p>
                      <a:pPr marL="457200" indent="-457200" algn="just" latinLnBrk="1">
                        <a:buFont typeface="+mj-lt"/>
                        <a:buAutoNum type="arabicPeriod"/>
                      </a:pPr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Non-suppression eliminates the duplicate detections.</a:t>
                      </a: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replaces all disjoint parts into single convolutional neural network.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271838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Selective Search refers 2000 bounding boxes per image.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refers 98 bounding boxes per image.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94022634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AA24973-C49D-6AB3-36C7-2FE808AE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97" y="1829538"/>
            <a:ext cx="3865063" cy="3896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42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58710D-9237-96F1-D64D-B38E1178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ko-KR" sz="4000" i="1" dirty="0">
                <a:latin typeface="times" panose="02020603050405020304" pitchFamily="18" charset="0"/>
                <a:cs typeface="times" panose="02020603050405020304" pitchFamily="18" charset="0"/>
              </a:rPr>
              <a:t>Main Goal </a:t>
            </a:r>
            <a:endParaRPr lang="ko-KR" altLang="en-US" sz="40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4A3885-6D11-5FA8-FD44-C1480493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72" y="2278184"/>
            <a:ext cx="4804272" cy="2300996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An object detection approach is framed as a regression problem. 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A single neural network predicts bounding boxes and class probabilities directly from full images in one evaluation.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">
            <a:extLst>
              <a:ext uri="{FF2B5EF4-FFF2-40B4-BE49-F238E27FC236}">
                <a16:creationId xmlns:a16="http://schemas.microsoft.com/office/drawing/2014/main" id="{FD9A116C-4E30-3634-16B0-9B73681A3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r="-2" b="655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8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C0DB0-9504-06A0-7F0B-3A8158B2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2" y="101238"/>
            <a:ext cx="10515600" cy="1325563"/>
          </a:xfrm>
        </p:spPr>
        <p:txBody>
          <a:bodyPr/>
          <a:lstStyle/>
          <a:p>
            <a:r>
              <a:rPr lang="en-US" altLang="ko-KR" sz="44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Detection Systems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1ECF90-EDB7-9E13-DDEB-16098C7BE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03" y="1969328"/>
            <a:ext cx="5690284" cy="3285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5007E16E-D943-8848-C6BB-AA5CDFFC3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46096"/>
              </p:ext>
            </p:extLst>
          </p:nvPr>
        </p:nvGraphicFramePr>
        <p:xfrm>
          <a:off x="415045" y="2093921"/>
          <a:ext cx="5445708" cy="29477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5042">
                  <a:extLst>
                    <a:ext uri="{9D8B030D-6E8A-4147-A177-3AD203B41FA5}">
                      <a16:colId xmlns:a16="http://schemas.microsoft.com/office/drawing/2014/main" val="2053672169"/>
                    </a:ext>
                  </a:extLst>
                </a:gridCol>
                <a:gridCol w="2750666">
                  <a:extLst>
                    <a:ext uri="{9D8B030D-6E8A-4147-A177-3AD203B41FA5}">
                      <a16:colId xmlns:a16="http://schemas.microsoft.com/office/drawing/2014/main" val="2925734212"/>
                    </a:ext>
                  </a:extLst>
                </a:gridCol>
              </a:tblGrid>
              <a:tr h="659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Deep </a:t>
                      </a:r>
                      <a:r>
                        <a:rPr lang="en-US" altLang="ko-KR" sz="1800" b="1" dirty="0" err="1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MultiBox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YOLO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918110447"/>
                  </a:ext>
                </a:extLst>
              </a:tr>
              <a:tr h="753213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CNN to predict regions instead of Selective Search.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single unified network approach.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1448454756"/>
                  </a:ext>
                </a:extLst>
              </a:tr>
              <a:tr h="136392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can also perform single object detection but it cannot perform general object detection.</a:t>
                      </a: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can perform general object detection.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2718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68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498E-DE47-78DB-E31A-E24F1B9E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68" y="316029"/>
            <a:ext cx="10515600" cy="1325563"/>
          </a:xfrm>
        </p:spPr>
        <p:txBody>
          <a:bodyPr/>
          <a:lstStyle/>
          <a:p>
            <a:r>
              <a:rPr lang="en-US" altLang="ko-KR" sz="44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Detection Systems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678A11C-7158-D5AF-0289-A05378DE9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03992"/>
              </p:ext>
            </p:extLst>
          </p:nvPr>
        </p:nvGraphicFramePr>
        <p:xfrm>
          <a:off x="565276" y="1786385"/>
          <a:ext cx="5313887" cy="351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137">
                  <a:extLst>
                    <a:ext uri="{9D8B030D-6E8A-4147-A177-3AD203B41FA5}">
                      <a16:colId xmlns:a16="http://schemas.microsoft.com/office/drawing/2014/main" val="1863910179"/>
                    </a:ext>
                  </a:extLst>
                </a:gridCol>
                <a:gridCol w="2710750">
                  <a:extLst>
                    <a:ext uri="{9D8B030D-6E8A-4147-A177-3AD203B41FA5}">
                      <a16:colId xmlns:a16="http://schemas.microsoft.com/office/drawing/2014/main" val="1791892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OverFeat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YOLO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177105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sliding window approach efficiently. 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single unified network approach.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3732287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is a disjoint system. </a:t>
                      </a: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replaces all disjoint parts into single convolutional neural network.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420078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trains CNN to perform localization and optimizes for localization. 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optimizes detection performance.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307650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It cannot reason global context.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It is much more convenient for global context.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01627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7CD7BF1-9B90-E2E2-296F-A5542ECE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773"/>
            <a:ext cx="5668254" cy="283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402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E42A-533F-6388-8D3D-DEA8E15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13" y="279209"/>
            <a:ext cx="10515600" cy="1325563"/>
          </a:xfrm>
        </p:spPr>
        <p:txBody>
          <a:bodyPr/>
          <a:lstStyle/>
          <a:p>
            <a:r>
              <a:rPr lang="en-US" altLang="ko-KR" sz="44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Detection Systems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29386A8-E92A-8302-074E-84D8234F2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428990"/>
              </p:ext>
            </p:extLst>
          </p:nvPr>
        </p:nvGraphicFramePr>
        <p:xfrm>
          <a:off x="782113" y="1798658"/>
          <a:ext cx="5313886" cy="397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136">
                  <a:extLst>
                    <a:ext uri="{9D8B030D-6E8A-4147-A177-3AD203B41FA5}">
                      <a16:colId xmlns:a16="http://schemas.microsoft.com/office/drawing/2014/main" val="1863910179"/>
                    </a:ext>
                  </a:extLst>
                </a:gridCol>
                <a:gridCol w="2710750">
                  <a:extLst>
                    <a:ext uri="{9D8B030D-6E8A-4147-A177-3AD203B41FA5}">
                      <a16:colId xmlns:a16="http://schemas.microsoft.com/office/drawing/2014/main" val="1791892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MultiGrasp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YOLO</a:t>
                      </a:r>
                      <a:endParaRPr lang="ko-KR" altLang="en-US" sz="18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177105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The grid approach to bounding box prediction is based on regression to grasps. 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uses single unified network approach.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3732287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It only needs to predict a single graspable region for an image containing one object. </a:t>
                      </a:r>
                    </a:p>
                  </a:txBody>
                  <a:tcPr marL="101786" marR="101786" marT="50893" marB="50893"/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YOLO predicts both bounding boxes and class probabilities for multiple objects of multiple classes in an image.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420078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It does not have to estimate the size, location or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boundries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 of the object or predict its class.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tc vMerge="1"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It optimizes detection performance.</a:t>
                      </a:r>
                      <a:endParaRPr lang="ko-KR" altLang="en-US" sz="18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marL="101786" marR="101786" marT="50893" marB="50893"/>
                </a:tc>
                <a:extLst>
                  <a:ext uri="{0D108BD9-81ED-4DB2-BD59-A6C34878D82A}">
                    <a16:rowId xmlns:a16="http://schemas.microsoft.com/office/drawing/2014/main" val="230765075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914B9F5-265F-BF51-E0B7-E3229F186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2491153"/>
            <a:ext cx="5528906" cy="2147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79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7F91C2-872A-27AA-4983-F6F0550E1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Experiments</a:t>
            </a:r>
          </a:p>
        </p:txBody>
      </p: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8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212D10-B80A-AE95-06FA-DE08BC28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600" i="1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Comparison to Other Real Time Systems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785A02E4-26B4-86F7-C803-FFDDAFBF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0352"/>
            <a:ext cx="7214616" cy="4869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287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C4C48-7BB1-BD75-2097-C2E1799A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PASCAL VOC 2007 Error Analysis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59FD4-6202-7FA9-C40F-85DBAFF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32" y="2022007"/>
            <a:ext cx="3880383" cy="4351338"/>
          </a:xfrm>
        </p:spPr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Figure shows the breakdown of each error type averaged across all 20 classes.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struggles to localize objects correctly. 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Fast R-CNN makes much fewer localization errors but far more background errors. </a:t>
            </a:r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Fast R-CNN is almost 3x more likely to predict background detections than YOLO. 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87947-EE95-ED39-20AB-BDF8B33F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104879"/>
            <a:ext cx="5727700" cy="3067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845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EF0F30-00F8-7210-9DBF-57E2B7E3E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altLang="ko-KR" sz="4800" i="1">
                <a:latin typeface="times" panose="02020603050405020304" pitchFamily="18" charset="0"/>
                <a:cs typeface="times" panose="02020603050405020304" pitchFamily="18" charset="0"/>
              </a:rPr>
              <a:t>Combining Fast R-CNN and YOLO</a:t>
            </a:r>
            <a:endParaRPr lang="ko-KR" altLang="en-US" sz="4800" i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051EEC73-A5C3-085B-33A2-2AF36853E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388" y="3032664"/>
            <a:ext cx="5925371" cy="2177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3FBFA6-E5E7-4D0D-2584-B5D02225B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77" y="2517349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makes far fewer background mistakes than Fast R-CNN. By using YOLO to eliminate background detections from Fast R-CNN, we get significant boost in performance.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best Fast R-CNN model achieves a </a:t>
            </a:r>
            <a:r>
              <a:rPr lang="en-US" altLang="ko-KR" sz="1800" dirty="0" err="1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mAP</a:t>
            </a: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 of 71.8% on the VOC 2007 test set. When combined with YOLO, it is increasing to 75%.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Since YOLO is so fast, it does not add any significant computational time compared to Fast R-CNN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1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B597C9-CDD8-EB37-B1EF-9F0A2CD3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altLang="ko-KR" sz="3000" i="1">
                <a:latin typeface="times" panose="02020603050405020304" pitchFamily="18" charset="0"/>
                <a:cs typeface="times" panose="02020603050405020304" pitchFamily="18" charset="0"/>
              </a:rPr>
              <a:t>PASCAL VOC 2012 Error Analysis</a:t>
            </a:r>
            <a:endParaRPr lang="ko-KR" altLang="en-US" sz="30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57EC0C-94B1-3D12-B0B3-68BE1638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6" y="61432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On the VOC 2012 test set, YOLO scores 57.9% </a:t>
            </a:r>
            <a:r>
              <a:rPr lang="en-US" altLang="ko-KR" sz="1600" dirty="0" err="1">
                <a:latin typeface="times" panose="02020603050405020304" pitchFamily="18" charset="0"/>
                <a:cs typeface="times" panose="02020603050405020304" pitchFamily="18" charset="0"/>
              </a:rPr>
              <a:t>mAP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. This is lower than the current state of the art.</a:t>
            </a: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On categories like bottle, sheep, and tv/monitor YOLO scores 8-10% lower than R-CNN or Feature Edit. However, on other categories like cat and train YOLO achieves higher performance.</a:t>
            </a:r>
          </a:p>
          <a:p>
            <a:endParaRPr lang="en-US" sz="2200" dirty="0"/>
          </a:p>
        </p:txBody>
      </p:sp>
      <p:pic>
        <p:nvPicPr>
          <p:cNvPr id="9" name="내용 개체 틀 8" descr="테이블이(가) 표시된 사진&#10;&#10;자동 생성된 설명">
            <a:extLst>
              <a:ext uri="{FF2B5EF4-FFF2-40B4-BE49-F238E27FC236}">
                <a16:creationId xmlns:a16="http://schemas.microsoft.com/office/drawing/2014/main" id="{606E675F-93AF-F9E0-7D61-DD22F4B3A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319031"/>
            <a:ext cx="10917936" cy="3903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718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E398F-A5EC-B3C2-BFD8-53B4016E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608133" cy="1200361"/>
          </a:xfrm>
        </p:spPr>
        <p:txBody>
          <a:bodyPr anchor="b">
            <a:normAutofit/>
          </a:bodyPr>
          <a:lstStyle/>
          <a:p>
            <a:r>
              <a:rPr lang="en-US" altLang="ko-KR" sz="3300" i="1" dirty="0">
                <a:latin typeface="times" panose="02020603050405020304" pitchFamily="18" charset="0"/>
                <a:cs typeface="times" panose="02020603050405020304" pitchFamily="18" charset="0"/>
              </a:rPr>
              <a:t>Generalizability: Person Detection in Artwork</a:t>
            </a:r>
            <a:endParaRPr lang="ko-KR" altLang="en-US" sz="33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F5D43-AA27-663C-EF8A-118F5E86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52" y="2423765"/>
            <a:ext cx="4282984" cy="3511943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 YOLO and the other detection systems are compared on Picasso dataset and the People-Art Dataset, two datasets for testing person detection on artwork.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R-CNN has high AP o VOC 2007. However, R-CNN drops off considerably when applied to artwork. </a:t>
            </a:r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DPM maintains its AP well when applied to artwork. DPM works well because it has strong spatial models of the shape and layout of objects.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has good performance on VOC 2007 and its AP degrades less than other methods when applied to artwork. 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en-US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4FEC7-1784-2231-2A21-3EDFA9CAD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1930" y="1816684"/>
            <a:ext cx="5628018" cy="2636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999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BF2F1-E4BD-212A-FB43-B02E205F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Conclusion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D810F4-2A64-B358-B089-0DC5E6F5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is simple model to construct and can be trained directly on full images. 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Unlike classifier-based approaches, YOLO is trained on a loss function that directly corresponds to detection performance and the entire model is trained jointly. </a:t>
            </a:r>
            <a:endParaRPr lang="en-US" altLang="ko-KR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Fast YOLO is the fastest general-purpose object detection in the literature.</a:t>
            </a:r>
          </a:p>
          <a:p>
            <a:r>
              <a:rPr lang="en-US" altLang="ko-KR" sz="18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pushes the state-of-the-art in real-time object detection. </a:t>
            </a:r>
          </a:p>
          <a:p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also generalizes well to new domains making it ideal for applications that rely on fast, robust object detection. </a:t>
            </a:r>
            <a:endParaRPr lang="ko-KR" altLang="en-US" sz="1800" dirty="0">
              <a:latin typeface="Times" panose="02020603050405020304" pitchFamily="18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4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A882A5-EFDE-ABCF-2BF3-5883A35B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ko-KR" sz="4000" i="1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ko-KR" altLang="en-US" sz="40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3AD97-F4AB-EF77-3039-275E9628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2821899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2000" dirty="0"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In current systems, </a:t>
            </a:r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they repurpose classifiers to perform detection. These systems work basically in this sequence:</a:t>
            </a:r>
          </a:p>
          <a:p>
            <a:pPr marL="0" indent="0" algn="just">
              <a:buNone/>
            </a:pP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It takes classifier for that object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Evaluate it at various locations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00100" lvl="1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It scales in test image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351003-3E57-1CC9-D06B-9E142BF96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93" y="1111509"/>
            <a:ext cx="5715000" cy="46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5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5D99EB-EB41-103D-385A-FEF8B4A29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26" y="1629089"/>
            <a:ext cx="4977578" cy="363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altLang="ko-KR" sz="30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altLang="ko-KR" sz="3000" i="1" dirty="0">
                <a:solidFill>
                  <a:schemeClr val="tx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YOU…</a:t>
            </a:r>
            <a:endParaRPr lang="ko-KR" altLang="en-US" sz="3000" i="1" dirty="0">
              <a:solidFill>
                <a:schemeClr val="tx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질문">
            <a:extLst>
              <a:ext uri="{FF2B5EF4-FFF2-40B4-BE49-F238E27FC236}">
                <a16:creationId xmlns:a16="http://schemas.microsoft.com/office/drawing/2014/main" id="{240DA548-EC3D-D92E-637B-82E6C8293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0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87FE26-8712-0CB0-44C8-D74A12EA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i="1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ko-KR" altLang="en-US" sz="4800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8FFB5-FF09-EA6B-6273-E6B51F0D6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25" y="1608957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There are some systems such as Deformable Parts Models (DPM) use a sliding window approach where the classifier is run at spaced locations over the entire image.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005B194-2821-9EC1-5E2D-94330B4F9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2706803"/>
            <a:ext cx="5150277" cy="326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E5C09-29CF-6FB4-F546-AF12E492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i="1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ko-KR" alt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D1C9B-FB6C-2A5B-4594-3970FD1CF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Most recent approaches such as R-CNN use region proposal methods to first generate potential bounding boxes in an image and then run a classifier on these proposed boxes. 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z="20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Afterward, post-processing is used to refine the bounding boxes, eliminate duplicate detections and rescore the boxes based on other objects in the scene.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70630-8402-CFCF-C6FB-496ADEE50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95" y="2984778"/>
            <a:ext cx="5294960" cy="2131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0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D7A99-5DCA-A71A-690C-085FB9E4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3200" i="1" dirty="0">
                <a:latin typeface="times" panose="02020603050405020304" pitchFamily="18" charset="0"/>
                <a:cs typeface="times" panose="02020603050405020304" pitchFamily="18" charset="0"/>
              </a:rPr>
              <a:t>YOLO Detection System </a:t>
            </a:r>
            <a:endParaRPr lang="ko-KR" altLang="en-US" sz="32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ADE72-0547-942C-FDBD-3FC65742E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02"/>
          <a:stretch/>
        </p:blipFill>
        <p:spPr bwMode="auto">
          <a:xfrm>
            <a:off x="959205" y="1018216"/>
            <a:ext cx="10369645" cy="255984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68237-D3D7-55DD-80F9-C40C659F7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times" panose="02020603050405020304" pitchFamily="18" charset="0"/>
              </a:rPr>
              <a:t>In this paper, the object detection called YOLO is framed as a regression problem which is straight from image pixels to bounding box coordinates and class probabilities. </a:t>
            </a:r>
            <a:endParaRPr lang="ko-KR" altLang="ko-KR" sz="1800" dirty="0">
              <a:effectLst/>
              <a:latin typeface="times" panose="02020603050405020304" pitchFamily="18" charset="0"/>
              <a:ea typeface="맑은 고딕" panose="020B0503020000020004" pitchFamily="50" charset="-127"/>
              <a:cs typeface="times" panose="02020603050405020304" pitchFamily="18" charset="0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1666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0F6C7-2980-17DB-DAA1-03C2AF94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The Advantages of YOLO Detection System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" name="내용 개체 틀 12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20769EA1-73E1-22E1-03DB-107EAF133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17" y="2286435"/>
            <a:ext cx="5251788" cy="295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1477568-2B91-8268-DD84-EC346AD9EF88}"/>
              </a:ext>
            </a:extLst>
          </p:cNvPr>
          <p:cNvSpPr txBox="1">
            <a:spLocks/>
          </p:cNvSpPr>
          <p:nvPr/>
        </p:nvSpPr>
        <p:spPr>
          <a:xfrm>
            <a:off x="838200" y="2080003"/>
            <a:ext cx="4530898" cy="2405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reasons globally about the image when making predictions. </a:t>
            </a:r>
          </a:p>
          <a:p>
            <a:pPr algn="just"/>
            <a:r>
              <a:rPr lang="en-US" altLang="ko-KR" sz="1800" dirty="0">
                <a:effectLst/>
                <a:latin typeface="Times" panose="0202060305040502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YOLO learns generalizable representations of objects which means that it less likely to break down when applied to new domains or unexpected inputs.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851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CF25-0684-D392-347F-831EF508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34" y="266935"/>
            <a:ext cx="10809660" cy="1325563"/>
          </a:xfrm>
        </p:spPr>
        <p:txBody>
          <a:bodyPr/>
          <a:lstStyle/>
          <a:p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The</a:t>
            </a:r>
            <a:r>
              <a:rPr lang="ko-KR" altLang="en-US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Disadvantages of YOLO Detection System</a:t>
            </a:r>
            <a:endParaRPr lang="ko-KR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D6B4BBD-E9A4-66FE-8356-F4F582AB6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100357"/>
              </p:ext>
            </p:extLst>
          </p:nvPr>
        </p:nvGraphicFramePr>
        <p:xfrm>
          <a:off x="838200" y="17335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00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215090-12BB-570E-9CF8-42B8227F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i="1" dirty="0">
                <a:latin typeface="times "/>
              </a:rPr>
              <a:t>Unified Detection </a:t>
            </a:r>
            <a:endParaRPr lang="ko-KR" altLang="en-US" sz="4800" i="1" dirty="0">
              <a:latin typeface="times 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E39129-D1BA-AA03-0454-6C16F4D21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228" y="2481975"/>
                <a:ext cx="4530898" cy="3812498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algn="just"/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The separate components of object detection is unified into a single neural network. It is also like regression problem.</a:t>
                </a:r>
              </a:p>
              <a:p>
                <a:pPr marL="342900" indent="-342900" algn="just">
                  <a:buAutoNum type="arabicParenR"/>
                </a:pPr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The system divides the input image into </a:t>
                </a:r>
                <a14:m>
                  <m:oMath xmlns:m="http://schemas.openxmlformats.org/officeDocument/2006/math">
                    <m:r>
                      <a:rPr lang="en-US" altLang="ko-KR" sz="19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𝑆</m:t>
                    </m:r>
                    <m:r>
                      <a:rPr lang="en-US" altLang="ko-KR" sz="19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ko-KR" sz="19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grid. </a:t>
                </a:r>
              </a:p>
              <a:p>
                <a:pPr marL="342900" indent="-342900" algn="just">
                  <a:buAutoNum type="arabicParenR"/>
                </a:pPr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Each grid cell predicts B bounding boxes and confidence scores for those boxes.</a:t>
                </a:r>
              </a:p>
              <a:p>
                <a:pPr marL="342900" indent="-342900" algn="just">
                  <a:buAutoNum type="arabicParenR"/>
                </a:pPr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These confidence scores reflect </a:t>
                </a:r>
                <a:r>
                  <a:rPr lang="en-US" altLang="ko-KR" sz="1900" b="1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how confident the model is </a:t>
                </a:r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that the box contains an object and </a:t>
                </a:r>
                <a:r>
                  <a:rPr lang="en-US" altLang="ko-KR" sz="1900" b="1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also how accurate it thinks the box is that it predicts</a:t>
                </a:r>
                <a:r>
                  <a:rPr lang="en-US" altLang="ko-KR" sz="19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AutoNum type="arabicParenR"/>
                </a:pPr>
                <a:r>
                  <a:rPr lang="en-US" altLang="ko-KR" sz="1900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These predictions are encoded as an</a:t>
                </a:r>
              </a:p>
              <a:p>
                <a:pPr marL="0" indent="0" algn="ctr">
                  <a:buNone/>
                </a:pPr>
                <a:r>
                  <a:rPr lang="en-US" altLang="ko-KR" sz="1900" b="1" i="1" dirty="0"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𝑺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𝑺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 ×(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∗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𝟓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𝑪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800" b="1" i="1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sz="1800" dirty="0">
                    <a:effectLst/>
                    <a:latin typeface="Times" panose="02020603050405020304" pitchFamily="18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tensor. </a:t>
                </a:r>
                <a:endParaRPr lang="ko-KR" altLang="ko-KR" sz="18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R"/>
                </a:pPr>
                <a:endParaRPr lang="en-US" altLang="ko-KR" sz="1900" dirty="0">
                  <a:effectLst/>
                  <a:latin typeface="Times" panose="02020603050405020304" pitchFamily="18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E39129-D1BA-AA03-0454-6C16F4D21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28" y="2481975"/>
                <a:ext cx="4530898" cy="3812498"/>
              </a:xfrm>
              <a:blipFill>
                <a:blip r:embed="rId3"/>
                <a:stretch>
                  <a:fillRect l="-942" t="-3355" r="-1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F8BBCF0-5FEF-C210-884F-9AC189F2D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86850"/>
            <a:ext cx="5150277" cy="330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1973</Words>
  <Application>Microsoft Office PowerPoint</Application>
  <PresentationFormat>와이드스크린</PresentationFormat>
  <Paragraphs>191</Paragraphs>
  <Slides>30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proxima-nova</vt:lpstr>
      <vt:lpstr>times </vt:lpstr>
      <vt:lpstr>맑은 고딕</vt:lpstr>
      <vt:lpstr>Arial</vt:lpstr>
      <vt:lpstr>Cambria Math</vt:lpstr>
      <vt:lpstr>times</vt:lpstr>
      <vt:lpstr>times</vt:lpstr>
      <vt:lpstr>Verdana</vt:lpstr>
      <vt:lpstr>Wingdings</vt:lpstr>
      <vt:lpstr>Office 테마</vt:lpstr>
      <vt:lpstr>PowerPoint 프레젠테이션</vt:lpstr>
      <vt:lpstr>Main Goal </vt:lpstr>
      <vt:lpstr>Introduction</vt:lpstr>
      <vt:lpstr>Introduction</vt:lpstr>
      <vt:lpstr>Introduction</vt:lpstr>
      <vt:lpstr>YOLO Detection System </vt:lpstr>
      <vt:lpstr>The Advantages of YOLO Detection System</vt:lpstr>
      <vt:lpstr>The Disadvantages of YOLO Detection System</vt:lpstr>
      <vt:lpstr>Unified Detection </vt:lpstr>
      <vt:lpstr>Unified Detection </vt:lpstr>
      <vt:lpstr>Network Design </vt:lpstr>
      <vt:lpstr>Training </vt:lpstr>
      <vt:lpstr>Training</vt:lpstr>
      <vt:lpstr>Training</vt:lpstr>
      <vt:lpstr>Training</vt:lpstr>
      <vt:lpstr>Training</vt:lpstr>
      <vt:lpstr>Limitations of YOLO</vt:lpstr>
      <vt:lpstr>Comparison to Other Detection Systems</vt:lpstr>
      <vt:lpstr>Comparison to Other Detection Systems</vt:lpstr>
      <vt:lpstr>Comparison to Other Detection Systems</vt:lpstr>
      <vt:lpstr>Comparison to Other Detection Systems</vt:lpstr>
      <vt:lpstr>Comparison to Other Detection Systems</vt:lpstr>
      <vt:lpstr>Experiments</vt:lpstr>
      <vt:lpstr>Comparison to Other Real Time Systems</vt:lpstr>
      <vt:lpstr>PASCAL VOC 2007 Error Analysis</vt:lpstr>
      <vt:lpstr>Combining Fast R-CNN and YOLO</vt:lpstr>
      <vt:lpstr>PASCAL VOC 2012 Error Analysis</vt:lpstr>
      <vt:lpstr>Generalizability: Person Detection in Artwork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Gunho</dc:creator>
  <cp:lastModifiedBy>Lee Gunho</cp:lastModifiedBy>
  <cp:revision>1</cp:revision>
  <dcterms:created xsi:type="dcterms:W3CDTF">2022-11-26T12:26:58Z</dcterms:created>
  <dcterms:modified xsi:type="dcterms:W3CDTF">2022-11-27T12:04:06Z</dcterms:modified>
</cp:coreProperties>
</file>